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Lst>
  <p:notesMasterIdLst>
    <p:notesMasterId r:id="rId14"/>
  </p:notesMasterIdLst>
  <p:sldIdLst>
    <p:sldId id="256" r:id="rId2"/>
    <p:sldId id="257" r:id="rId3"/>
    <p:sldId id="258" r:id="rId4"/>
    <p:sldId id="308" r:id="rId5"/>
    <p:sldId id="309" r:id="rId6"/>
    <p:sldId id="313" r:id="rId7"/>
    <p:sldId id="311" r:id="rId8"/>
    <p:sldId id="310" r:id="rId9"/>
    <p:sldId id="262" r:id="rId10"/>
    <p:sldId id="261" r:id="rId11"/>
    <p:sldId id="314" r:id="rId12"/>
    <p:sldId id="264"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9580A03-5FBE-4190-9CF1-80E9891ACABE}">
  <a:tblStyle styleId="{39580A03-5FBE-4190-9CF1-80E9891ACAB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5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srgbClr val="434343">
                    <a:lumMod val="65000"/>
                    <a:lumOff val="35000"/>
                  </a:srgbClr>
                </a:solidFill>
                <a:latin typeface="+mn-lt"/>
                <a:ea typeface="+mn-ea"/>
                <a:cs typeface="+mn-cs"/>
              </a:defRPr>
            </a:pPr>
            <a:r>
              <a:rPr lang="en-US" sz="1800" b="1" i="0" baseline="0" dirty="0">
                <a:solidFill>
                  <a:schemeClr val="bg1">
                    <a:lumMod val="10000"/>
                  </a:schemeClr>
                </a:solidFill>
                <a:effectLst/>
              </a:rPr>
              <a:t>Pharmaceutical Market In India</a:t>
            </a:r>
            <a:endParaRPr lang="en-US" b="1" dirty="0">
              <a:solidFill>
                <a:schemeClr val="bg1">
                  <a:lumMod val="10000"/>
                </a:schemeClr>
              </a:solidFill>
              <a:effectLst/>
            </a:endParaRPr>
          </a:p>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srgbClr val="434343">
                    <a:lumMod val="65000"/>
                    <a:lumOff val="35000"/>
                  </a:srgbClr>
                </a:solidFill>
                <a:latin typeface="+mn-lt"/>
                <a:ea typeface="+mn-ea"/>
                <a:cs typeface="+mn-cs"/>
              </a:defRPr>
            </a:pPr>
            <a:endParaRPr lang="en-US" b="1" dirty="0">
              <a:solidFill>
                <a:schemeClr val="bg1">
                  <a:lumMod val="10000"/>
                </a:scheme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srgbClr val="434343">
                  <a:lumMod val="65000"/>
                  <a:lumOff val="35000"/>
                </a:srgb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Sheet1!$A$2:$A$10</c:f>
              <c:strCache>
                <c:ptCount val="9"/>
                <c:pt idx="0">
                  <c:v>Cadila Health</c:v>
                </c:pt>
                <c:pt idx="1">
                  <c:v>Alkem Lab</c:v>
                </c:pt>
                <c:pt idx="2">
                  <c:v>Lupin</c:v>
                </c:pt>
                <c:pt idx="3">
                  <c:v>Torrent Pharma</c:v>
                </c:pt>
                <c:pt idx="4">
                  <c:v>Gland</c:v>
                </c:pt>
                <c:pt idx="5">
                  <c:v>Dr Reddy Labs</c:v>
                </c:pt>
                <c:pt idx="6">
                  <c:v>Cipla</c:v>
                </c:pt>
                <c:pt idx="7">
                  <c:v>Divis Labs</c:v>
                </c:pt>
                <c:pt idx="8">
                  <c:v>Sun Pharma</c:v>
                </c:pt>
              </c:strCache>
            </c:strRef>
          </c:cat>
          <c:val>
            <c:numRef>
              <c:f>Sheet1!$B$2:$B$10</c:f>
              <c:numCache>
                <c:formatCode>General</c:formatCode>
                <c:ptCount val="9"/>
                <c:pt idx="0">
                  <c:v>40744.959999999999</c:v>
                </c:pt>
                <c:pt idx="1">
                  <c:v>40839.22</c:v>
                </c:pt>
                <c:pt idx="2">
                  <c:v>40934.49</c:v>
                </c:pt>
                <c:pt idx="3">
                  <c:v>45512.45</c:v>
                </c:pt>
                <c:pt idx="4">
                  <c:v>55438.2</c:v>
                </c:pt>
                <c:pt idx="5">
                  <c:v>70418.48</c:v>
                </c:pt>
                <c:pt idx="6">
                  <c:v>75582.05</c:v>
                </c:pt>
                <c:pt idx="7">
                  <c:v>105154.76</c:v>
                </c:pt>
                <c:pt idx="8">
                  <c:v>199564.69</c:v>
                </c:pt>
              </c:numCache>
            </c:numRef>
          </c:val>
          <c:extLst>
            <c:ext xmlns:c16="http://schemas.microsoft.com/office/drawing/2014/chart" uri="{C3380CC4-5D6E-409C-BE32-E72D297353CC}">
              <c16:uniqueId val="{00000000-B6F2-40FB-B062-DE9E8BF7C301}"/>
            </c:ext>
          </c:extLst>
        </c:ser>
        <c:dLbls>
          <c:showLegendKey val="0"/>
          <c:showVal val="0"/>
          <c:showCatName val="0"/>
          <c:showSerName val="0"/>
          <c:showPercent val="0"/>
          <c:showBubbleSize val="0"/>
        </c:dLbls>
        <c:gapWidth val="182"/>
        <c:axId val="1938329120"/>
        <c:axId val="1938319136"/>
      </c:barChart>
      <c:catAx>
        <c:axId val="193832912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38319136"/>
        <c:crosses val="autoZero"/>
        <c:auto val="1"/>
        <c:lblAlgn val="ctr"/>
        <c:lblOffset val="100"/>
        <c:noMultiLvlLbl val="0"/>
      </c:catAx>
      <c:valAx>
        <c:axId val="193831913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383291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49792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45caf3b90_1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54713f6f7e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54713f6f7e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49550" y="1472625"/>
            <a:ext cx="4245000" cy="17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1pPr>
            <a:lvl2pPr lvl="1"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a:p>
        </p:txBody>
      </p:sp>
      <p:sp>
        <p:nvSpPr>
          <p:cNvPr id="10" name="Google Shape;10;p2"/>
          <p:cNvSpPr txBox="1">
            <a:spLocks noGrp="1"/>
          </p:cNvSpPr>
          <p:nvPr>
            <p:ph type="subTitle" idx="1"/>
          </p:nvPr>
        </p:nvSpPr>
        <p:spPr>
          <a:xfrm>
            <a:off x="2070875" y="2901600"/>
            <a:ext cx="5002200" cy="717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CCCCCC"/>
              </a:buClr>
              <a:buSzPts val="1200"/>
              <a:buNone/>
              <a:defRPr>
                <a:solidFill>
                  <a:srgbClr val="CCCCCC"/>
                </a:solidFill>
              </a:defRPr>
            </a:lvl1pPr>
            <a:lvl2pPr lvl="1" algn="ctr" rtl="0">
              <a:lnSpc>
                <a:spcPct val="100000"/>
              </a:lnSpc>
              <a:spcBef>
                <a:spcPts val="0"/>
              </a:spcBef>
              <a:spcAft>
                <a:spcPts val="0"/>
              </a:spcAft>
              <a:buClr>
                <a:srgbClr val="CCCCCC"/>
              </a:buClr>
              <a:buSzPts val="2800"/>
              <a:buNone/>
              <a:defRPr sz="2800">
                <a:solidFill>
                  <a:srgbClr val="CCCCCC"/>
                </a:solidFill>
              </a:defRPr>
            </a:lvl2pPr>
            <a:lvl3pPr lvl="2" algn="ctr" rtl="0">
              <a:lnSpc>
                <a:spcPct val="100000"/>
              </a:lnSpc>
              <a:spcBef>
                <a:spcPts val="0"/>
              </a:spcBef>
              <a:spcAft>
                <a:spcPts val="0"/>
              </a:spcAft>
              <a:buClr>
                <a:srgbClr val="CCCCCC"/>
              </a:buClr>
              <a:buSzPts val="2800"/>
              <a:buNone/>
              <a:defRPr sz="2800">
                <a:solidFill>
                  <a:srgbClr val="CCCCCC"/>
                </a:solidFill>
              </a:defRPr>
            </a:lvl3pPr>
            <a:lvl4pPr lvl="3" algn="ctr" rtl="0">
              <a:lnSpc>
                <a:spcPct val="100000"/>
              </a:lnSpc>
              <a:spcBef>
                <a:spcPts val="0"/>
              </a:spcBef>
              <a:spcAft>
                <a:spcPts val="0"/>
              </a:spcAft>
              <a:buClr>
                <a:srgbClr val="CCCCCC"/>
              </a:buClr>
              <a:buSzPts val="2800"/>
              <a:buNone/>
              <a:defRPr sz="2800">
                <a:solidFill>
                  <a:srgbClr val="CCCCCC"/>
                </a:solidFill>
              </a:defRPr>
            </a:lvl4pPr>
            <a:lvl5pPr lvl="4" algn="ctr" rtl="0">
              <a:lnSpc>
                <a:spcPct val="100000"/>
              </a:lnSpc>
              <a:spcBef>
                <a:spcPts val="0"/>
              </a:spcBef>
              <a:spcAft>
                <a:spcPts val="0"/>
              </a:spcAft>
              <a:buClr>
                <a:srgbClr val="CCCCCC"/>
              </a:buClr>
              <a:buSzPts val="2800"/>
              <a:buNone/>
              <a:defRPr sz="2800">
                <a:solidFill>
                  <a:srgbClr val="CCCCCC"/>
                </a:solidFill>
              </a:defRPr>
            </a:lvl5pPr>
            <a:lvl6pPr lvl="5" algn="ctr" rtl="0">
              <a:lnSpc>
                <a:spcPct val="100000"/>
              </a:lnSpc>
              <a:spcBef>
                <a:spcPts val="0"/>
              </a:spcBef>
              <a:spcAft>
                <a:spcPts val="0"/>
              </a:spcAft>
              <a:buClr>
                <a:srgbClr val="CCCCCC"/>
              </a:buClr>
              <a:buSzPts val="2800"/>
              <a:buNone/>
              <a:defRPr sz="2800">
                <a:solidFill>
                  <a:srgbClr val="CCCCCC"/>
                </a:solidFill>
              </a:defRPr>
            </a:lvl6pPr>
            <a:lvl7pPr lvl="6" algn="ctr" rtl="0">
              <a:lnSpc>
                <a:spcPct val="100000"/>
              </a:lnSpc>
              <a:spcBef>
                <a:spcPts val="0"/>
              </a:spcBef>
              <a:spcAft>
                <a:spcPts val="0"/>
              </a:spcAft>
              <a:buClr>
                <a:srgbClr val="CCCCCC"/>
              </a:buClr>
              <a:buSzPts val="2800"/>
              <a:buNone/>
              <a:defRPr sz="2800">
                <a:solidFill>
                  <a:srgbClr val="CCCCCC"/>
                </a:solidFill>
              </a:defRPr>
            </a:lvl7pPr>
            <a:lvl8pPr lvl="7" algn="ctr" rtl="0">
              <a:lnSpc>
                <a:spcPct val="100000"/>
              </a:lnSpc>
              <a:spcBef>
                <a:spcPts val="0"/>
              </a:spcBef>
              <a:spcAft>
                <a:spcPts val="0"/>
              </a:spcAft>
              <a:buClr>
                <a:srgbClr val="CCCCCC"/>
              </a:buClr>
              <a:buSzPts val="2800"/>
              <a:buNone/>
              <a:defRPr sz="2800">
                <a:solidFill>
                  <a:srgbClr val="CCCCCC"/>
                </a:solidFill>
              </a:defRPr>
            </a:lvl8pPr>
            <a:lvl9pPr lvl="8" algn="ctr" rtl="0">
              <a:lnSpc>
                <a:spcPct val="100000"/>
              </a:lnSpc>
              <a:spcBef>
                <a:spcPts val="0"/>
              </a:spcBef>
              <a:spcAft>
                <a:spcPts val="0"/>
              </a:spcAft>
              <a:buClr>
                <a:srgbClr val="CCCCCC"/>
              </a:buClr>
              <a:buSzPts val="2800"/>
              <a:buNone/>
              <a:defRPr sz="2800">
                <a:solidFill>
                  <a:srgbClr val="CCCCCC"/>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p:nvPr/>
        </p:nvSpPr>
        <p:spPr>
          <a:xfrm>
            <a:off x="1578888" y="1536078"/>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 name="Google Shape;13;p3"/>
          <p:cNvSpPr txBox="1">
            <a:spLocks noGrp="1"/>
          </p:cNvSpPr>
          <p:nvPr>
            <p:ph type="ctrTitle"/>
          </p:nvPr>
        </p:nvSpPr>
        <p:spPr>
          <a:xfrm>
            <a:off x="2869492" y="2202425"/>
            <a:ext cx="11700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4" name="Google Shape;14;p3"/>
          <p:cNvSpPr txBox="1">
            <a:spLocks noGrp="1"/>
          </p:cNvSpPr>
          <p:nvPr>
            <p:ph type="subTitle" idx="1"/>
          </p:nvPr>
        </p:nvSpPr>
        <p:spPr>
          <a:xfrm>
            <a:off x="2133184" y="2617473"/>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5" name="Google Shape;15;p3"/>
          <p:cNvSpPr txBox="1">
            <a:spLocks noGrp="1"/>
          </p:cNvSpPr>
          <p:nvPr>
            <p:ph type="title" idx="2" hasCustomPrompt="1"/>
          </p:nvPr>
        </p:nvSpPr>
        <p:spPr>
          <a:xfrm>
            <a:off x="2285884" y="1624335"/>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ctrTitle" idx="3"/>
          </p:nvPr>
        </p:nvSpPr>
        <p:spPr>
          <a:xfrm>
            <a:off x="3965788" y="2199025"/>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17" name="Google Shape;17;p3"/>
          <p:cNvSpPr txBox="1">
            <a:spLocks noGrp="1"/>
          </p:cNvSpPr>
          <p:nvPr>
            <p:ph type="subTitle" idx="4"/>
          </p:nvPr>
        </p:nvSpPr>
        <p:spPr>
          <a:xfrm>
            <a:off x="4240888" y="2612183"/>
            <a:ext cx="19767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8" name="Google Shape;18;p3"/>
          <p:cNvSpPr txBox="1">
            <a:spLocks noGrp="1"/>
          </p:cNvSpPr>
          <p:nvPr>
            <p:ph type="title" idx="5" hasCustomPrompt="1"/>
          </p:nvPr>
        </p:nvSpPr>
        <p:spPr>
          <a:xfrm>
            <a:off x="4483545" y="162093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ctrTitle" idx="6"/>
          </p:nvPr>
        </p:nvSpPr>
        <p:spPr>
          <a:xfrm>
            <a:off x="6974340" y="2199050"/>
            <a:ext cx="1444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200"/>
            </a:lvl1pPr>
            <a:lvl2pPr lvl="1" algn="r" rtl="0">
              <a:spcBef>
                <a:spcPts val="0"/>
              </a:spcBef>
              <a:spcAft>
                <a:spcPts val="0"/>
              </a:spcAft>
              <a:buSzPts val="1200"/>
              <a:buNone/>
              <a:defRPr sz="1200"/>
            </a:lvl2pPr>
            <a:lvl3pPr lvl="2" algn="r" rtl="0">
              <a:spcBef>
                <a:spcPts val="0"/>
              </a:spcBef>
              <a:spcAft>
                <a:spcPts val="0"/>
              </a:spcAft>
              <a:buSzPts val="1200"/>
              <a:buNone/>
              <a:defRPr sz="1200"/>
            </a:lvl3pPr>
            <a:lvl4pPr lvl="3" algn="r" rtl="0">
              <a:spcBef>
                <a:spcPts val="0"/>
              </a:spcBef>
              <a:spcAft>
                <a:spcPts val="0"/>
              </a:spcAft>
              <a:buSzPts val="1200"/>
              <a:buNone/>
              <a:defRPr sz="1200"/>
            </a:lvl4pPr>
            <a:lvl5pPr lvl="4" algn="r" rtl="0">
              <a:spcBef>
                <a:spcPts val="0"/>
              </a:spcBef>
              <a:spcAft>
                <a:spcPts val="0"/>
              </a:spcAft>
              <a:buSzPts val="1200"/>
              <a:buNone/>
              <a:defRPr sz="1200"/>
            </a:lvl5pPr>
            <a:lvl6pPr lvl="5" algn="r" rtl="0">
              <a:spcBef>
                <a:spcPts val="0"/>
              </a:spcBef>
              <a:spcAft>
                <a:spcPts val="0"/>
              </a:spcAft>
              <a:buSzPts val="1200"/>
              <a:buNone/>
              <a:defRPr sz="1200"/>
            </a:lvl6pPr>
            <a:lvl7pPr lvl="6" algn="r" rtl="0">
              <a:spcBef>
                <a:spcPts val="0"/>
              </a:spcBef>
              <a:spcAft>
                <a:spcPts val="0"/>
              </a:spcAft>
              <a:buSzPts val="1200"/>
              <a:buNone/>
              <a:defRPr sz="1200"/>
            </a:lvl7pPr>
            <a:lvl8pPr lvl="7" algn="r" rtl="0">
              <a:spcBef>
                <a:spcPts val="0"/>
              </a:spcBef>
              <a:spcAft>
                <a:spcPts val="0"/>
              </a:spcAft>
              <a:buSzPts val="1200"/>
              <a:buNone/>
              <a:defRPr sz="1200"/>
            </a:lvl8pPr>
            <a:lvl9pPr lvl="8" algn="r" rtl="0">
              <a:spcBef>
                <a:spcPts val="0"/>
              </a:spcBef>
              <a:spcAft>
                <a:spcPts val="0"/>
              </a:spcAft>
              <a:buSzPts val="1200"/>
              <a:buNone/>
              <a:defRPr sz="1200"/>
            </a:lvl9pPr>
          </a:lstStyle>
          <a:p>
            <a:endParaRPr/>
          </a:p>
        </p:txBody>
      </p:sp>
      <p:sp>
        <p:nvSpPr>
          <p:cNvPr id="20" name="Google Shape;20;p3"/>
          <p:cNvSpPr txBox="1">
            <a:spLocks noGrp="1"/>
          </p:cNvSpPr>
          <p:nvPr>
            <p:ph type="subTitle" idx="7"/>
          </p:nvPr>
        </p:nvSpPr>
        <p:spPr>
          <a:xfrm>
            <a:off x="6512506" y="2612198"/>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1" name="Google Shape;21;p3"/>
          <p:cNvSpPr txBox="1">
            <a:spLocks noGrp="1"/>
          </p:cNvSpPr>
          <p:nvPr>
            <p:ph type="title" idx="8" hasCustomPrompt="1"/>
          </p:nvPr>
        </p:nvSpPr>
        <p:spPr>
          <a:xfrm>
            <a:off x="6665206" y="1620947"/>
            <a:ext cx="1753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5200"/>
            </a:lvl1pPr>
            <a:lvl2pPr lvl="1"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r>
              <a:t>xx%</a:t>
            </a:r>
          </a:p>
        </p:txBody>
      </p:sp>
      <p:sp>
        <p:nvSpPr>
          <p:cNvPr id="22" name="Google Shape;22;p3"/>
          <p:cNvSpPr txBox="1">
            <a:spLocks noGrp="1"/>
          </p:cNvSpPr>
          <p:nvPr>
            <p:ph type="ctrTitle" idx="9"/>
          </p:nvPr>
        </p:nvSpPr>
        <p:spPr>
          <a:xfrm>
            <a:off x="725626" y="3784901"/>
            <a:ext cx="1170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3"/>
          </p:nvPr>
        </p:nvSpPr>
        <p:spPr>
          <a:xfrm>
            <a:off x="725625" y="4199959"/>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4" hasCustomPrompt="1"/>
          </p:nvPr>
        </p:nvSpPr>
        <p:spPr>
          <a:xfrm>
            <a:off x="725637" y="3219993"/>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5"/>
          </p:nvPr>
        </p:nvSpPr>
        <p:spPr>
          <a:xfrm>
            <a:off x="2870600" y="3781501"/>
            <a:ext cx="1128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6"/>
          </p:nvPr>
        </p:nvSpPr>
        <p:spPr>
          <a:xfrm>
            <a:off x="2870596" y="4194668"/>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7" hasCustomPrompt="1"/>
          </p:nvPr>
        </p:nvSpPr>
        <p:spPr>
          <a:xfrm>
            <a:off x="2870612" y="321659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8" name="Google Shape;28;p3"/>
          <p:cNvSpPr txBox="1">
            <a:spLocks noGrp="1"/>
          </p:cNvSpPr>
          <p:nvPr>
            <p:ph type="ctrTitle" idx="18"/>
          </p:nvPr>
        </p:nvSpPr>
        <p:spPr>
          <a:xfrm>
            <a:off x="5015575" y="3781526"/>
            <a:ext cx="9165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9" name="Google Shape;29;p3"/>
          <p:cNvSpPr txBox="1">
            <a:spLocks noGrp="1"/>
          </p:cNvSpPr>
          <p:nvPr>
            <p:ph type="subTitle" idx="19"/>
          </p:nvPr>
        </p:nvSpPr>
        <p:spPr>
          <a:xfrm>
            <a:off x="5015575" y="419468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0" name="Google Shape;30;p3"/>
          <p:cNvSpPr txBox="1">
            <a:spLocks noGrp="1"/>
          </p:cNvSpPr>
          <p:nvPr>
            <p:ph type="title" idx="20" hasCustomPrompt="1"/>
          </p:nvPr>
        </p:nvSpPr>
        <p:spPr>
          <a:xfrm>
            <a:off x="5015587" y="3216604"/>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31" name="Google Shape;31;p3"/>
          <p:cNvSpPr/>
          <p:nvPr/>
        </p:nvSpPr>
        <p:spPr>
          <a:xfrm>
            <a:off x="737900" y="547725"/>
            <a:ext cx="749700" cy="4869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2" name="Google Shape;32;p3"/>
          <p:cNvSpPr txBox="1">
            <a:spLocks noGrp="1"/>
          </p:cNvSpPr>
          <p:nvPr>
            <p:ph type="ctrTitle" idx="21"/>
          </p:nvPr>
        </p:nvSpPr>
        <p:spPr>
          <a:xfrm>
            <a:off x="723600" y="470622"/>
            <a:ext cx="17538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3"/>
          <p:cNvSpPr/>
          <p:nvPr/>
        </p:nvSpPr>
        <p:spPr>
          <a:xfrm>
            <a:off x="-99062" y="3110610"/>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13">
    <p:spTree>
      <p:nvGrpSpPr>
        <p:cNvPr id="1" name="Shape 34"/>
        <p:cNvGrpSpPr/>
        <p:nvPr/>
      </p:nvGrpSpPr>
      <p:grpSpPr>
        <a:xfrm>
          <a:off x="0" y="0"/>
          <a:ext cx="0" cy="0"/>
          <a:chOff x="0" y="0"/>
          <a:chExt cx="0" cy="0"/>
        </a:xfrm>
      </p:grpSpPr>
      <p:sp>
        <p:nvSpPr>
          <p:cNvPr id="35" name="Google Shape;35;p4"/>
          <p:cNvSpPr txBox="1">
            <a:spLocks noGrp="1"/>
          </p:cNvSpPr>
          <p:nvPr>
            <p:ph type="title"/>
          </p:nvPr>
        </p:nvSpPr>
        <p:spPr>
          <a:xfrm flipH="1">
            <a:off x="4804872" y="2123400"/>
            <a:ext cx="2847000" cy="896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B7B7B7"/>
              </a:buClr>
              <a:buSzPts val="2800"/>
              <a:buNone/>
              <a:defRPr>
                <a:solidFill>
                  <a:srgbClr val="B7B7B7"/>
                </a:solidFill>
              </a:defRPr>
            </a:lvl1pPr>
            <a:lvl2pPr lvl="1" rtl="0">
              <a:spcBef>
                <a:spcPts val="0"/>
              </a:spcBef>
              <a:spcAft>
                <a:spcPts val="0"/>
              </a:spcAft>
              <a:buClr>
                <a:srgbClr val="B7B7B7"/>
              </a:buClr>
              <a:buSzPts val="2800"/>
              <a:buNone/>
              <a:defRPr>
                <a:solidFill>
                  <a:srgbClr val="B7B7B7"/>
                </a:solidFill>
              </a:defRPr>
            </a:lvl2pPr>
            <a:lvl3pPr lvl="2" rtl="0">
              <a:spcBef>
                <a:spcPts val="0"/>
              </a:spcBef>
              <a:spcAft>
                <a:spcPts val="0"/>
              </a:spcAft>
              <a:buClr>
                <a:srgbClr val="B7B7B7"/>
              </a:buClr>
              <a:buSzPts val="2800"/>
              <a:buNone/>
              <a:defRPr>
                <a:solidFill>
                  <a:srgbClr val="B7B7B7"/>
                </a:solidFill>
              </a:defRPr>
            </a:lvl3pPr>
            <a:lvl4pPr lvl="3" rtl="0">
              <a:spcBef>
                <a:spcPts val="0"/>
              </a:spcBef>
              <a:spcAft>
                <a:spcPts val="0"/>
              </a:spcAft>
              <a:buClr>
                <a:srgbClr val="B7B7B7"/>
              </a:buClr>
              <a:buSzPts val="2800"/>
              <a:buNone/>
              <a:defRPr>
                <a:solidFill>
                  <a:srgbClr val="B7B7B7"/>
                </a:solidFill>
              </a:defRPr>
            </a:lvl4pPr>
            <a:lvl5pPr lvl="4" rtl="0">
              <a:spcBef>
                <a:spcPts val="0"/>
              </a:spcBef>
              <a:spcAft>
                <a:spcPts val="0"/>
              </a:spcAft>
              <a:buClr>
                <a:srgbClr val="B7B7B7"/>
              </a:buClr>
              <a:buSzPts val="2800"/>
              <a:buNone/>
              <a:defRPr>
                <a:solidFill>
                  <a:srgbClr val="B7B7B7"/>
                </a:solidFill>
              </a:defRPr>
            </a:lvl5pPr>
            <a:lvl6pPr lvl="5" rtl="0">
              <a:spcBef>
                <a:spcPts val="0"/>
              </a:spcBef>
              <a:spcAft>
                <a:spcPts val="0"/>
              </a:spcAft>
              <a:buClr>
                <a:srgbClr val="B7B7B7"/>
              </a:buClr>
              <a:buSzPts val="2800"/>
              <a:buNone/>
              <a:defRPr>
                <a:solidFill>
                  <a:srgbClr val="B7B7B7"/>
                </a:solidFill>
              </a:defRPr>
            </a:lvl6pPr>
            <a:lvl7pPr lvl="6" rtl="0">
              <a:spcBef>
                <a:spcPts val="0"/>
              </a:spcBef>
              <a:spcAft>
                <a:spcPts val="0"/>
              </a:spcAft>
              <a:buClr>
                <a:srgbClr val="B7B7B7"/>
              </a:buClr>
              <a:buSzPts val="2800"/>
              <a:buNone/>
              <a:defRPr>
                <a:solidFill>
                  <a:srgbClr val="B7B7B7"/>
                </a:solidFill>
              </a:defRPr>
            </a:lvl7pPr>
            <a:lvl8pPr lvl="7" rtl="0">
              <a:spcBef>
                <a:spcPts val="0"/>
              </a:spcBef>
              <a:spcAft>
                <a:spcPts val="0"/>
              </a:spcAft>
              <a:buClr>
                <a:srgbClr val="B7B7B7"/>
              </a:buClr>
              <a:buSzPts val="2800"/>
              <a:buNone/>
              <a:defRPr>
                <a:solidFill>
                  <a:srgbClr val="B7B7B7"/>
                </a:solidFill>
              </a:defRPr>
            </a:lvl8pPr>
            <a:lvl9pPr lvl="8" rtl="0">
              <a:spcBef>
                <a:spcPts val="0"/>
              </a:spcBef>
              <a:spcAft>
                <a:spcPts val="0"/>
              </a:spcAft>
              <a:buClr>
                <a:srgbClr val="B7B7B7"/>
              </a:buClr>
              <a:buSzPts val="2800"/>
              <a:buNone/>
              <a:defRPr>
                <a:solidFill>
                  <a:srgbClr val="B7B7B7"/>
                </a:solidFill>
              </a:defRPr>
            </a:lvl9pPr>
          </a:lstStyle>
          <a:p>
            <a:endParaRPr/>
          </a:p>
        </p:txBody>
      </p:sp>
      <p:sp>
        <p:nvSpPr>
          <p:cNvPr id="36" name="Google Shape;36;p4"/>
          <p:cNvSpPr txBox="1">
            <a:spLocks noGrp="1"/>
          </p:cNvSpPr>
          <p:nvPr>
            <p:ph type="subTitle" idx="1"/>
          </p:nvPr>
        </p:nvSpPr>
        <p:spPr>
          <a:xfrm>
            <a:off x="2178957" y="2185251"/>
            <a:ext cx="19959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design + subtitle">
  <p:cSld name="CUSTOM_15">
    <p:spTree>
      <p:nvGrpSpPr>
        <p:cNvPr id="1" name="Shape 44"/>
        <p:cNvGrpSpPr/>
        <p:nvPr/>
      </p:nvGrpSpPr>
      <p:grpSpPr>
        <a:xfrm>
          <a:off x="0" y="0"/>
          <a:ext cx="0" cy="0"/>
          <a:chOff x="0" y="0"/>
          <a:chExt cx="0" cy="0"/>
        </a:xfrm>
      </p:grpSpPr>
      <p:sp>
        <p:nvSpPr>
          <p:cNvPr id="45" name="Google Shape;45;p7"/>
          <p:cNvSpPr txBox="1">
            <a:spLocks noGrp="1"/>
          </p:cNvSpPr>
          <p:nvPr>
            <p:ph type="subTitle" idx="1"/>
          </p:nvPr>
        </p:nvSpPr>
        <p:spPr>
          <a:xfrm>
            <a:off x="3531568" y="3311625"/>
            <a:ext cx="4981800" cy="36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CCCCCC"/>
              </a:buClr>
              <a:buSzPts val="1000"/>
              <a:buNone/>
              <a:defRPr sz="1000">
                <a:solidFill>
                  <a:srgbClr val="CCCCCC"/>
                </a:solidFill>
              </a:defRPr>
            </a:lvl1pPr>
            <a:lvl2pPr lvl="1" algn="r" rtl="0">
              <a:lnSpc>
                <a:spcPct val="100000"/>
              </a:lnSpc>
              <a:spcBef>
                <a:spcPts val="0"/>
              </a:spcBef>
              <a:spcAft>
                <a:spcPts val="0"/>
              </a:spcAft>
              <a:buClr>
                <a:srgbClr val="CCCCCC"/>
              </a:buClr>
              <a:buSzPts val="1000"/>
              <a:buNone/>
              <a:defRPr sz="1000">
                <a:solidFill>
                  <a:srgbClr val="CCCCCC"/>
                </a:solidFill>
              </a:defRPr>
            </a:lvl2pPr>
            <a:lvl3pPr lvl="2" algn="r" rtl="0">
              <a:lnSpc>
                <a:spcPct val="100000"/>
              </a:lnSpc>
              <a:spcBef>
                <a:spcPts val="0"/>
              </a:spcBef>
              <a:spcAft>
                <a:spcPts val="0"/>
              </a:spcAft>
              <a:buClr>
                <a:srgbClr val="CCCCCC"/>
              </a:buClr>
              <a:buSzPts val="1000"/>
              <a:buNone/>
              <a:defRPr sz="1000">
                <a:solidFill>
                  <a:srgbClr val="CCCCCC"/>
                </a:solidFill>
              </a:defRPr>
            </a:lvl3pPr>
            <a:lvl4pPr lvl="3" algn="r" rtl="0">
              <a:lnSpc>
                <a:spcPct val="100000"/>
              </a:lnSpc>
              <a:spcBef>
                <a:spcPts val="0"/>
              </a:spcBef>
              <a:spcAft>
                <a:spcPts val="0"/>
              </a:spcAft>
              <a:buClr>
                <a:srgbClr val="CCCCCC"/>
              </a:buClr>
              <a:buSzPts val="1000"/>
              <a:buNone/>
              <a:defRPr sz="1000">
                <a:solidFill>
                  <a:srgbClr val="CCCCCC"/>
                </a:solidFill>
              </a:defRPr>
            </a:lvl4pPr>
            <a:lvl5pPr lvl="4" algn="r" rtl="0">
              <a:lnSpc>
                <a:spcPct val="100000"/>
              </a:lnSpc>
              <a:spcBef>
                <a:spcPts val="0"/>
              </a:spcBef>
              <a:spcAft>
                <a:spcPts val="0"/>
              </a:spcAft>
              <a:buClr>
                <a:srgbClr val="CCCCCC"/>
              </a:buClr>
              <a:buSzPts val="1000"/>
              <a:buNone/>
              <a:defRPr sz="1000">
                <a:solidFill>
                  <a:srgbClr val="CCCCCC"/>
                </a:solidFill>
              </a:defRPr>
            </a:lvl5pPr>
            <a:lvl6pPr lvl="5" algn="r" rtl="0">
              <a:lnSpc>
                <a:spcPct val="100000"/>
              </a:lnSpc>
              <a:spcBef>
                <a:spcPts val="0"/>
              </a:spcBef>
              <a:spcAft>
                <a:spcPts val="0"/>
              </a:spcAft>
              <a:buClr>
                <a:srgbClr val="CCCCCC"/>
              </a:buClr>
              <a:buSzPts val="1000"/>
              <a:buNone/>
              <a:defRPr sz="1000">
                <a:solidFill>
                  <a:srgbClr val="CCCCCC"/>
                </a:solidFill>
              </a:defRPr>
            </a:lvl6pPr>
            <a:lvl7pPr lvl="6" algn="r" rtl="0">
              <a:lnSpc>
                <a:spcPct val="100000"/>
              </a:lnSpc>
              <a:spcBef>
                <a:spcPts val="0"/>
              </a:spcBef>
              <a:spcAft>
                <a:spcPts val="0"/>
              </a:spcAft>
              <a:buClr>
                <a:srgbClr val="CCCCCC"/>
              </a:buClr>
              <a:buSzPts val="1000"/>
              <a:buNone/>
              <a:defRPr sz="1000">
                <a:solidFill>
                  <a:srgbClr val="CCCCCC"/>
                </a:solidFill>
              </a:defRPr>
            </a:lvl7pPr>
            <a:lvl8pPr lvl="7" algn="r" rtl="0">
              <a:lnSpc>
                <a:spcPct val="100000"/>
              </a:lnSpc>
              <a:spcBef>
                <a:spcPts val="0"/>
              </a:spcBef>
              <a:spcAft>
                <a:spcPts val="0"/>
              </a:spcAft>
              <a:buClr>
                <a:srgbClr val="CCCCCC"/>
              </a:buClr>
              <a:buSzPts val="1000"/>
              <a:buNone/>
              <a:defRPr sz="1000">
                <a:solidFill>
                  <a:srgbClr val="CCCCCC"/>
                </a:solidFill>
              </a:defRPr>
            </a:lvl8pPr>
            <a:lvl9pPr lvl="8" algn="r" rtl="0">
              <a:lnSpc>
                <a:spcPct val="100000"/>
              </a:lnSpc>
              <a:spcBef>
                <a:spcPts val="0"/>
              </a:spcBef>
              <a:spcAft>
                <a:spcPts val="0"/>
              </a:spcAft>
              <a:buClr>
                <a:srgbClr val="CCCCCC"/>
              </a:buClr>
              <a:buSzPts val="1000"/>
              <a:buNone/>
              <a:defRPr sz="1000">
                <a:solidFill>
                  <a:srgbClr val="CCCCCC"/>
                </a:solidFill>
              </a:defRPr>
            </a:lvl9pPr>
          </a:lstStyle>
          <a:p>
            <a:endParaRPr/>
          </a:p>
        </p:txBody>
      </p:sp>
      <p:sp>
        <p:nvSpPr>
          <p:cNvPr id="46" name="Google Shape;46;p7"/>
          <p:cNvSpPr txBox="1">
            <a:spLocks noGrp="1"/>
          </p:cNvSpPr>
          <p:nvPr>
            <p:ph type="ctrTitle"/>
          </p:nvPr>
        </p:nvSpPr>
        <p:spPr>
          <a:xfrm>
            <a:off x="723600" y="470625"/>
            <a:ext cx="14976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lumns 1">
  <p:cSld name="CUSTOM_16">
    <p:spTree>
      <p:nvGrpSpPr>
        <p:cNvPr id="1" name="Shape 47"/>
        <p:cNvGrpSpPr/>
        <p:nvPr/>
      </p:nvGrpSpPr>
      <p:grpSpPr>
        <a:xfrm>
          <a:off x="0" y="0"/>
          <a:ext cx="0" cy="0"/>
          <a:chOff x="0" y="0"/>
          <a:chExt cx="0" cy="0"/>
        </a:xfrm>
      </p:grpSpPr>
      <p:sp>
        <p:nvSpPr>
          <p:cNvPr id="48" name="Google Shape;48;p8"/>
          <p:cNvSpPr txBox="1">
            <a:spLocks noGrp="1"/>
          </p:cNvSpPr>
          <p:nvPr>
            <p:ph type="subTitle" idx="1"/>
          </p:nvPr>
        </p:nvSpPr>
        <p:spPr>
          <a:xfrm>
            <a:off x="934666" y="23943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solidFill>
                  <a:srgbClr val="B7B7B7"/>
                </a:solidFill>
                <a:latin typeface="DM Serif Display"/>
                <a:ea typeface="DM Serif Display"/>
                <a:cs typeface="DM Serif Display"/>
                <a:sym typeface="DM Serif Display"/>
              </a:defRPr>
            </a:lvl1pPr>
            <a:lvl2pPr lvl="1" rtl="0">
              <a:spcBef>
                <a:spcPts val="1600"/>
              </a:spcBef>
              <a:spcAft>
                <a:spcPts val="0"/>
              </a:spcAft>
              <a:buNone/>
              <a:defRPr>
                <a:solidFill>
                  <a:srgbClr val="B7B7B7"/>
                </a:solidFill>
                <a:latin typeface="DM Serif Display"/>
                <a:ea typeface="DM Serif Display"/>
                <a:cs typeface="DM Serif Display"/>
                <a:sym typeface="DM Serif Display"/>
              </a:defRPr>
            </a:lvl2pPr>
            <a:lvl3pPr lvl="2" rtl="0">
              <a:spcBef>
                <a:spcPts val="1600"/>
              </a:spcBef>
              <a:spcAft>
                <a:spcPts val="0"/>
              </a:spcAft>
              <a:buNone/>
              <a:defRPr>
                <a:solidFill>
                  <a:srgbClr val="B7B7B7"/>
                </a:solidFill>
                <a:latin typeface="DM Serif Display"/>
                <a:ea typeface="DM Serif Display"/>
                <a:cs typeface="DM Serif Display"/>
                <a:sym typeface="DM Serif Display"/>
              </a:defRPr>
            </a:lvl3pPr>
            <a:lvl4pPr lvl="3" rtl="0">
              <a:spcBef>
                <a:spcPts val="1600"/>
              </a:spcBef>
              <a:spcAft>
                <a:spcPts val="0"/>
              </a:spcAft>
              <a:buNone/>
              <a:defRPr>
                <a:solidFill>
                  <a:srgbClr val="B7B7B7"/>
                </a:solidFill>
                <a:latin typeface="DM Serif Display"/>
                <a:ea typeface="DM Serif Display"/>
                <a:cs typeface="DM Serif Display"/>
                <a:sym typeface="DM Serif Display"/>
              </a:defRPr>
            </a:lvl4pPr>
            <a:lvl5pPr lvl="4" rtl="0">
              <a:spcBef>
                <a:spcPts val="1600"/>
              </a:spcBef>
              <a:spcAft>
                <a:spcPts val="0"/>
              </a:spcAft>
              <a:buNone/>
              <a:defRPr>
                <a:solidFill>
                  <a:srgbClr val="B7B7B7"/>
                </a:solidFill>
                <a:latin typeface="DM Serif Display"/>
                <a:ea typeface="DM Serif Display"/>
                <a:cs typeface="DM Serif Display"/>
                <a:sym typeface="DM Serif Display"/>
              </a:defRPr>
            </a:lvl5pPr>
            <a:lvl6pPr lvl="5" rtl="0">
              <a:spcBef>
                <a:spcPts val="1600"/>
              </a:spcBef>
              <a:spcAft>
                <a:spcPts val="0"/>
              </a:spcAft>
              <a:buNone/>
              <a:defRPr>
                <a:solidFill>
                  <a:srgbClr val="B7B7B7"/>
                </a:solidFill>
                <a:latin typeface="DM Serif Display"/>
                <a:ea typeface="DM Serif Display"/>
                <a:cs typeface="DM Serif Display"/>
                <a:sym typeface="DM Serif Display"/>
              </a:defRPr>
            </a:lvl6pPr>
            <a:lvl7pPr lvl="6" rtl="0">
              <a:spcBef>
                <a:spcPts val="1600"/>
              </a:spcBef>
              <a:spcAft>
                <a:spcPts val="0"/>
              </a:spcAft>
              <a:buNone/>
              <a:defRPr>
                <a:solidFill>
                  <a:srgbClr val="B7B7B7"/>
                </a:solidFill>
                <a:latin typeface="DM Serif Display"/>
                <a:ea typeface="DM Serif Display"/>
                <a:cs typeface="DM Serif Display"/>
                <a:sym typeface="DM Serif Display"/>
              </a:defRPr>
            </a:lvl7pPr>
            <a:lvl8pPr lvl="7" rtl="0">
              <a:spcBef>
                <a:spcPts val="1600"/>
              </a:spcBef>
              <a:spcAft>
                <a:spcPts val="0"/>
              </a:spcAft>
              <a:buNone/>
              <a:defRPr>
                <a:solidFill>
                  <a:srgbClr val="B7B7B7"/>
                </a:solidFill>
                <a:latin typeface="DM Serif Display"/>
                <a:ea typeface="DM Serif Display"/>
                <a:cs typeface="DM Serif Display"/>
                <a:sym typeface="DM Serif Display"/>
              </a:defRPr>
            </a:lvl8pPr>
            <a:lvl9pPr lvl="8" rtl="0">
              <a:spcBef>
                <a:spcPts val="1600"/>
              </a:spcBef>
              <a:spcAft>
                <a:spcPts val="1600"/>
              </a:spcAft>
              <a:buNone/>
              <a:defRPr>
                <a:solidFill>
                  <a:srgbClr val="B7B7B7"/>
                </a:solidFill>
                <a:latin typeface="DM Serif Display"/>
                <a:ea typeface="DM Serif Display"/>
                <a:cs typeface="DM Serif Display"/>
                <a:sym typeface="DM Serif Display"/>
              </a:defRPr>
            </a:lvl9pPr>
          </a:lstStyle>
          <a:p>
            <a:endParaRPr/>
          </a:p>
        </p:txBody>
      </p:sp>
      <p:sp>
        <p:nvSpPr>
          <p:cNvPr id="49" name="Google Shape;49;p8"/>
          <p:cNvSpPr txBox="1">
            <a:spLocks noGrp="1"/>
          </p:cNvSpPr>
          <p:nvPr>
            <p:ph type="subTitle" idx="2"/>
          </p:nvPr>
        </p:nvSpPr>
        <p:spPr>
          <a:xfrm>
            <a:off x="934666" y="2571750"/>
            <a:ext cx="28773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solidFill>
                  <a:srgbClr val="B7B7B7"/>
                </a:solidFill>
              </a:defRPr>
            </a:lvl1pPr>
            <a:lvl2pPr lvl="1" rtl="0">
              <a:spcBef>
                <a:spcPts val="1600"/>
              </a:spcBef>
              <a:spcAft>
                <a:spcPts val="0"/>
              </a:spcAft>
              <a:buNone/>
              <a:defRPr>
                <a:solidFill>
                  <a:srgbClr val="B7B7B7"/>
                </a:solidFill>
              </a:defRPr>
            </a:lvl2pPr>
            <a:lvl3pPr lvl="2" rtl="0">
              <a:spcBef>
                <a:spcPts val="1600"/>
              </a:spcBef>
              <a:spcAft>
                <a:spcPts val="0"/>
              </a:spcAft>
              <a:buNone/>
              <a:defRPr>
                <a:solidFill>
                  <a:srgbClr val="B7B7B7"/>
                </a:solidFill>
              </a:defRPr>
            </a:lvl3pPr>
            <a:lvl4pPr lvl="3" rtl="0">
              <a:spcBef>
                <a:spcPts val="1600"/>
              </a:spcBef>
              <a:spcAft>
                <a:spcPts val="0"/>
              </a:spcAft>
              <a:buNone/>
              <a:defRPr>
                <a:solidFill>
                  <a:srgbClr val="B7B7B7"/>
                </a:solidFill>
              </a:defRPr>
            </a:lvl4pPr>
            <a:lvl5pPr lvl="4" rtl="0">
              <a:spcBef>
                <a:spcPts val="1600"/>
              </a:spcBef>
              <a:spcAft>
                <a:spcPts val="0"/>
              </a:spcAft>
              <a:buNone/>
              <a:defRPr>
                <a:solidFill>
                  <a:srgbClr val="B7B7B7"/>
                </a:solidFill>
              </a:defRPr>
            </a:lvl5pPr>
            <a:lvl6pPr lvl="5" rtl="0">
              <a:spcBef>
                <a:spcPts val="1600"/>
              </a:spcBef>
              <a:spcAft>
                <a:spcPts val="0"/>
              </a:spcAft>
              <a:buNone/>
              <a:defRPr>
                <a:solidFill>
                  <a:srgbClr val="B7B7B7"/>
                </a:solidFill>
              </a:defRPr>
            </a:lvl6pPr>
            <a:lvl7pPr lvl="6" rtl="0">
              <a:spcBef>
                <a:spcPts val="1600"/>
              </a:spcBef>
              <a:spcAft>
                <a:spcPts val="0"/>
              </a:spcAft>
              <a:buNone/>
              <a:defRPr>
                <a:solidFill>
                  <a:srgbClr val="B7B7B7"/>
                </a:solidFill>
              </a:defRPr>
            </a:lvl7pPr>
            <a:lvl8pPr lvl="7" rtl="0">
              <a:spcBef>
                <a:spcPts val="1600"/>
              </a:spcBef>
              <a:spcAft>
                <a:spcPts val="0"/>
              </a:spcAft>
              <a:buNone/>
              <a:defRPr>
                <a:solidFill>
                  <a:srgbClr val="B7B7B7"/>
                </a:solidFill>
              </a:defRPr>
            </a:lvl8pPr>
            <a:lvl9pPr lvl="8" rtl="0">
              <a:spcBef>
                <a:spcPts val="1600"/>
              </a:spcBef>
              <a:spcAft>
                <a:spcPts val="1600"/>
              </a:spcAft>
              <a:buNone/>
              <a:defRPr>
                <a:solidFill>
                  <a:srgbClr val="B7B7B7"/>
                </a:solidFill>
              </a:defRPr>
            </a:lvl9pPr>
          </a:lstStyle>
          <a:p>
            <a:endParaRPr/>
          </a:p>
        </p:txBody>
      </p:sp>
      <p:sp>
        <p:nvSpPr>
          <p:cNvPr id="50" name="Google Shape;50;p8"/>
          <p:cNvSpPr txBox="1">
            <a:spLocks noGrp="1"/>
          </p:cNvSpPr>
          <p:nvPr>
            <p:ph type="subTitle" idx="3"/>
          </p:nvPr>
        </p:nvSpPr>
        <p:spPr>
          <a:xfrm>
            <a:off x="5371290" y="2394325"/>
            <a:ext cx="2877300" cy="2952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800">
                <a:latin typeface="DM Serif Display"/>
                <a:ea typeface="DM Serif Display"/>
                <a:cs typeface="DM Serif Display"/>
                <a:sym typeface="DM Serif Display"/>
              </a:defRPr>
            </a:lvl1pPr>
            <a:lvl2pPr lvl="1" rtl="0">
              <a:spcBef>
                <a:spcPts val="1600"/>
              </a:spcBef>
              <a:spcAft>
                <a:spcPts val="0"/>
              </a:spcAft>
              <a:buNone/>
              <a:defRPr>
                <a:latin typeface="DM Serif Display"/>
                <a:ea typeface="DM Serif Display"/>
                <a:cs typeface="DM Serif Display"/>
                <a:sym typeface="DM Serif Display"/>
              </a:defRPr>
            </a:lvl2pPr>
            <a:lvl3pPr lvl="2" rtl="0">
              <a:spcBef>
                <a:spcPts val="1600"/>
              </a:spcBef>
              <a:spcAft>
                <a:spcPts val="0"/>
              </a:spcAft>
              <a:buNone/>
              <a:defRPr>
                <a:latin typeface="DM Serif Display"/>
                <a:ea typeface="DM Serif Display"/>
                <a:cs typeface="DM Serif Display"/>
                <a:sym typeface="DM Serif Display"/>
              </a:defRPr>
            </a:lvl3pPr>
            <a:lvl4pPr lvl="3" rtl="0">
              <a:spcBef>
                <a:spcPts val="1600"/>
              </a:spcBef>
              <a:spcAft>
                <a:spcPts val="0"/>
              </a:spcAft>
              <a:buNone/>
              <a:defRPr>
                <a:latin typeface="DM Serif Display"/>
                <a:ea typeface="DM Serif Display"/>
                <a:cs typeface="DM Serif Display"/>
                <a:sym typeface="DM Serif Display"/>
              </a:defRPr>
            </a:lvl4pPr>
            <a:lvl5pPr lvl="4" rtl="0">
              <a:spcBef>
                <a:spcPts val="1600"/>
              </a:spcBef>
              <a:spcAft>
                <a:spcPts val="0"/>
              </a:spcAft>
              <a:buNone/>
              <a:defRPr>
                <a:latin typeface="DM Serif Display"/>
                <a:ea typeface="DM Serif Display"/>
                <a:cs typeface="DM Serif Display"/>
                <a:sym typeface="DM Serif Display"/>
              </a:defRPr>
            </a:lvl5pPr>
            <a:lvl6pPr lvl="5" rtl="0">
              <a:spcBef>
                <a:spcPts val="1600"/>
              </a:spcBef>
              <a:spcAft>
                <a:spcPts val="0"/>
              </a:spcAft>
              <a:buNone/>
              <a:defRPr>
                <a:latin typeface="DM Serif Display"/>
                <a:ea typeface="DM Serif Display"/>
                <a:cs typeface="DM Serif Display"/>
                <a:sym typeface="DM Serif Display"/>
              </a:defRPr>
            </a:lvl6pPr>
            <a:lvl7pPr lvl="6" rtl="0">
              <a:spcBef>
                <a:spcPts val="1600"/>
              </a:spcBef>
              <a:spcAft>
                <a:spcPts val="0"/>
              </a:spcAft>
              <a:buNone/>
              <a:defRPr>
                <a:latin typeface="DM Serif Display"/>
                <a:ea typeface="DM Serif Display"/>
                <a:cs typeface="DM Serif Display"/>
                <a:sym typeface="DM Serif Display"/>
              </a:defRPr>
            </a:lvl7pPr>
            <a:lvl8pPr lvl="7" rtl="0">
              <a:spcBef>
                <a:spcPts val="1600"/>
              </a:spcBef>
              <a:spcAft>
                <a:spcPts val="0"/>
              </a:spcAft>
              <a:buNone/>
              <a:defRPr>
                <a:latin typeface="DM Serif Display"/>
                <a:ea typeface="DM Serif Display"/>
                <a:cs typeface="DM Serif Display"/>
                <a:sym typeface="DM Serif Display"/>
              </a:defRPr>
            </a:lvl8pPr>
            <a:lvl9pPr lvl="8" rtl="0">
              <a:spcBef>
                <a:spcPts val="1600"/>
              </a:spcBef>
              <a:spcAft>
                <a:spcPts val="1600"/>
              </a:spcAft>
              <a:buNone/>
              <a:defRPr>
                <a:latin typeface="DM Serif Display"/>
                <a:ea typeface="DM Serif Display"/>
                <a:cs typeface="DM Serif Display"/>
                <a:sym typeface="DM Serif Display"/>
              </a:defRPr>
            </a:lvl9pPr>
          </a:lstStyle>
          <a:p>
            <a:endParaRPr/>
          </a:p>
        </p:txBody>
      </p:sp>
      <p:sp>
        <p:nvSpPr>
          <p:cNvPr id="51" name="Google Shape;51;p8"/>
          <p:cNvSpPr txBox="1">
            <a:spLocks noGrp="1"/>
          </p:cNvSpPr>
          <p:nvPr>
            <p:ph type="subTitle" idx="4"/>
          </p:nvPr>
        </p:nvSpPr>
        <p:spPr>
          <a:xfrm>
            <a:off x="5371290" y="2571750"/>
            <a:ext cx="28773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s 2">
  <p:cSld name="TITLE_ONLY_3">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539012" y="2132593"/>
            <a:ext cx="4567800" cy="946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66" name="Google Shape;66;p10"/>
          <p:cNvSpPr txBox="1">
            <a:spLocks noGrp="1"/>
          </p:cNvSpPr>
          <p:nvPr>
            <p:ph type="subTitle" idx="1"/>
          </p:nvPr>
        </p:nvSpPr>
        <p:spPr>
          <a:xfrm>
            <a:off x="1231588" y="3202043"/>
            <a:ext cx="2797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67" name="Google Shape;67;p10"/>
          <p:cNvSpPr txBox="1">
            <a:spLocks noGrp="1"/>
          </p:cNvSpPr>
          <p:nvPr>
            <p:ph type="subTitle" idx="2"/>
          </p:nvPr>
        </p:nvSpPr>
        <p:spPr>
          <a:xfrm>
            <a:off x="5115470" y="3202043"/>
            <a:ext cx="2797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8" name="Google Shape;68;p10"/>
          <p:cNvSpPr txBox="1">
            <a:spLocks noGrp="1"/>
          </p:cNvSpPr>
          <p:nvPr>
            <p:ph type="ctrTitle" idx="3"/>
          </p:nvPr>
        </p:nvSpPr>
        <p:spPr>
          <a:xfrm>
            <a:off x="5115470" y="2132593"/>
            <a:ext cx="4587300" cy="946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26">
    <p:spTree>
      <p:nvGrpSpPr>
        <p:cNvPr id="1" name="Shape 13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SLIDE">
  <p:cSld name="CUSTOM_27">
    <p:bg>
      <p:bgPr>
        <a:solidFill>
          <a:srgbClr val="FFFFFF"/>
        </a:solidFill>
        <a:effectLst/>
      </p:bgPr>
    </p:bg>
    <p:spTree>
      <p:nvGrpSpPr>
        <p:cNvPr id="1" name="Shape 13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1pPr>
            <a:lvl2pPr lvl="1"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2pPr>
            <a:lvl3pPr lvl="2"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3pPr>
            <a:lvl4pPr lvl="3"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4pPr>
            <a:lvl5pPr lvl="4"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5pPr>
            <a:lvl6pPr lvl="5"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6pPr>
            <a:lvl7pPr lvl="6"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7pPr>
            <a:lvl8pPr lvl="7"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8pPr>
            <a:lvl9pPr lvl="8" rtl="0">
              <a:spcBef>
                <a:spcPts val="0"/>
              </a:spcBef>
              <a:spcAft>
                <a:spcPts val="0"/>
              </a:spcAft>
              <a:buClr>
                <a:schemeClr val="dk1"/>
              </a:buClr>
              <a:buSzPts val="2800"/>
              <a:buFont typeface="DM Serif Display"/>
              <a:buNone/>
              <a:defRPr sz="2800">
                <a:solidFill>
                  <a:schemeClr val="dk1"/>
                </a:solidFill>
                <a:latin typeface="DM Serif Display"/>
                <a:ea typeface="DM Serif Display"/>
                <a:cs typeface="DM Serif Display"/>
                <a:sym typeface="DM Serif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1pPr>
            <a:lvl2pPr marL="914400" lvl="1"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2pPr>
            <a:lvl3pPr marL="1371600" lvl="2"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3pPr>
            <a:lvl4pPr marL="1828800" lvl="3"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4pPr>
            <a:lvl5pPr marL="2286000" lvl="4"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5pPr>
            <a:lvl6pPr marL="2743200" lvl="5"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6pPr>
            <a:lvl7pPr marL="3200400" lvl="6"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7pPr>
            <a:lvl8pPr marL="3657600" lvl="7" indent="-304800" rtl="0">
              <a:lnSpc>
                <a:spcPct val="115000"/>
              </a:lnSpc>
              <a:spcBef>
                <a:spcPts val="1600"/>
              </a:spcBef>
              <a:spcAft>
                <a:spcPts val="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8pPr>
            <a:lvl9pPr marL="4114800" lvl="8" indent="-304800" rtl="0">
              <a:lnSpc>
                <a:spcPct val="115000"/>
              </a:lnSpc>
              <a:spcBef>
                <a:spcPts val="1600"/>
              </a:spcBef>
              <a:spcAft>
                <a:spcPts val="1600"/>
              </a:spcAft>
              <a:buClr>
                <a:schemeClr val="dk1"/>
              </a:buClr>
              <a:buSzPts val="1200"/>
              <a:buFont typeface="Open Sans Light"/>
              <a:buChar char="■"/>
              <a:defRPr sz="1200">
                <a:solidFill>
                  <a:schemeClr val="dk1"/>
                </a:solidFill>
                <a:latin typeface="Open Sans Light"/>
                <a:ea typeface="Open Sans Light"/>
                <a:cs typeface="Open Sans Light"/>
                <a:sym typeface="Open Sa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6" r:id="rId6"/>
    <p:sldLayoutId id="2147483669" r:id="rId7"/>
    <p:sldLayoutId id="2147483670"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Google Shape;144;p29"/>
          <p:cNvSpPr/>
          <p:nvPr/>
        </p:nvSpPr>
        <p:spPr>
          <a:xfrm rot="10800000">
            <a:off x="7782000" y="367900"/>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rgbClr val="FFFFFF"/>
            </a:solidFill>
            <a:prstDash val="solid"/>
            <a:round/>
            <a:headEnd type="none" w="med" len="med"/>
            <a:tailEnd type="none" w="med" len="med"/>
          </a:ln>
        </p:spPr>
      </p:sp>
      <p:sp>
        <p:nvSpPr>
          <p:cNvPr id="145" name="Google Shape;145;p29"/>
          <p:cNvSpPr/>
          <p:nvPr/>
        </p:nvSpPr>
        <p:spPr>
          <a:xfrm>
            <a:off x="381075" y="3949313"/>
            <a:ext cx="952500" cy="826275"/>
          </a:xfrm>
          <a:custGeom>
            <a:avLst/>
            <a:gdLst/>
            <a:ahLst/>
            <a:cxnLst/>
            <a:rect l="l" t="t" r="r" b="b"/>
            <a:pathLst>
              <a:path w="38100" h="33051" extrusionOk="0">
                <a:moveTo>
                  <a:pt x="0" y="0"/>
                </a:moveTo>
                <a:lnTo>
                  <a:pt x="0" y="33051"/>
                </a:lnTo>
                <a:lnTo>
                  <a:pt x="38100" y="33051"/>
                </a:lnTo>
              </a:path>
            </a:pathLst>
          </a:custGeom>
          <a:noFill/>
          <a:ln w="9525" cap="flat" cmpd="sng">
            <a:solidFill>
              <a:schemeClr val="lt1"/>
            </a:solidFill>
            <a:prstDash val="solid"/>
            <a:round/>
            <a:headEnd type="none" w="med" len="med"/>
            <a:tailEnd type="none" w="med" len="med"/>
          </a:ln>
        </p:spPr>
      </p:sp>
      <p:sp>
        <p:nvSpPr>
          <p:cNvPr id="147" name="Google Shape;147;p29"/>
          <p:cNvSpPr txBox="1">
            <a:spLocks noGrp="1"/>
          </p:cNvSpPr>
          <p:nvPr>
            <p:ph type="ctrTitle"/>
          </p:nvPr>
        </p:nvSpPr>
        <p:spPr>
          <a:xfrm>
            <a:off x="949842" y="737191"/>
            <a:ext cx="7549116" cy="251773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dirty="0">
                <a:solidFill>
                  <a:srgbClr val="F3F3F3"/>
                </a:solidFill>
              </a:rPr>
              <a:t>FINANCIAL MANAGEMENT </a:t>
            </a:r>
            <a:br>
              <a:rPr lang="en-US" sz="3600" dirty="0">
                <a:solidFill>
                  <a:srgbClr val="F3F3F3"/>
                </a:solidFill>
              </a:rPr>
            </a:br>
            <a:r>
              <a:rPr lang="en-US" sz="2800" dirty="0">
                <a:solidFill>
                  <a:srgbClr val="F3F3F3"/>
                </a:solidFill>
              </a:rPr>
              <a:t>MGT 1029</a:t>
            </a:r>
            <a:br>
              <a:rPr lang="en-US" dirty="0">
                <a:solidFill>
                  <a:srgbClr val="F3F3F3"/>
                </a:solidFill>
              </a:rPr>
            </a:br>
            <a:r>
              <a:rPr lang="en-US" sz="2800" dirty="0">
                <a:solidFill>
                  <a:srgbClr val="F3F3F3"/>
                </a:solidFill>
              </a:rPr>
              <a:t>REVIEW - 1</a:t>
            </a:r>
            <a:endParaRPr dirty="0">
              <a:solidFill>
                <a:srgbClr val="F3F3F3"/>
              </a:solidFill>
            </a:endParaRPr>
          </a:p>
        </p:txBody>
      </p:sp>
      <p:sp>
        <p:nvSpPr>
          <p:cNvPr id="8" name="Google Shape;165;p30">
            <a:extLst>
              <a:ext uri="{FF2B5EF4-FFF2-40B4-BE49-F238E27FC236}">
                <a16:creationId xmlns:a16="http://schemas.microsoft.com/office/drawing/2014/main" id="{DFDDD880-A6CB-4F95-A20A-CC3FD0FD504E}"/>
              </a:ext>
            </a:extLst>
          </p:cNvPr>
          <p:cNvSpPr txBox="1">
            <a:spLocks/>
          </p:cNvSpPr>
          <p:nvPr/>
        </p:nvSpPr>
        <p:spPr>
          <a:xfrm>
            <a:off x="381075" y="4074576"/>
            <a:ext cx="1780878" cy="701012"/>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dk1"/>
              </a:buClr>
              <a:buSzPts val="1100"/>
            </a:pPr>
            <a:r>
              <a:rPr lang="en-US" dirty="0">
                <a:solidFill>
                  <a:schemeClr val="bg1"/>
                </a:solidFill>
              </a:rPr>
              <a:t>Submitted to : </a:t>
            </a:r>
          </a:p>
          <a:p>
            <a:pPr>
              <a:buClr>
                <a:schemeClr val="dk1"/>
              </a:buClr>
              <a:buSzPts val="1100"/>
            </a:pPr>
            <a:r>
              <a:rPr lang="en-US" dirty="0">
                <a:solidFill>
                  <a:schemeClr val="bg1"/>
                </a:solidFill>
              </a:rPr>
              <a:t>Prof. </a:t>
            </a:r>
            <a:r>
              <a:rPr lang="en-US" dirty="0" err="1">
                <a:solidFill>
                  <a:schemeClr val="bg1"/>
                </a:solidFill>
              </a:rPr>
              <a:t>Gopinathan</a:t>
            </a:r>
            <a:r>
              <a:rPr lang="en-US" dirty="0">
                <a:solidFill>
                  <a:schemeClr val="bg1"/>
                </a:solidFill>
              </a:rPr>
              <a:t> 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4"/>
          <p:cNvSpPr txBox="1">
            <a:spLocks noGrp="1"/>
          </p:cNvSpPr>
          <p:nvPr>
            <p:ph type="ctrTitle"/>
          </p:nvPr>
        </p:nvSpPr>
        <p:spPr>
          <a:xfrm>
            <a:off x="283663" y="543146"/>
            <a:ext cx="1824880" cy="10845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solidFill>
                  <a:schemeClr val="bg1">
                    <a:lumMod val="10000"/>
                  </a:schemeClr>
                </a:solidFill>
              </a:rPr>
              <a:t>DIVI’S MARKET CAP</a:t>
            </a:r>
            <a:endParaRPr sz="2400" dirty="0">
              <a:solidFill>
                <a:schemeClr val="bg1">
                  <a:lumMod val="10000"/>
                </a:schemeClr>
              </a:solidFill>
            </a:endParaRPr>
          </a:p>
        </p:txBody>
      </p:sp>
      <p:sp>
        <p:nvSpPr>
          <p:cNvPr id="200" name="Google Shape;200;p34"/>
          <p:cNvSpPr/>
          <p:nvPr/>
        </p:nvSpPr>
        <p:spPr>
          <a:xfrm flipH="1">
            <a:off x="2048540" y="0"/>
            <a:ext cx="7095460" cy="4600354"/>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 name="Google Shape;202;p34"/>
          <p:cNvCxnSpPr/>
          <p:nvPr/>
        </p:nvCxnSpPr>
        <p:spPr>
          <a:xfrm>
            <a:off x="343666" y="1457964"/>
            <a:ext cx="2004900" cy="0"/>
          </a:xfrm>
          <a:prstGeom prst="straightConnector1">
            <a:avLst/>
          </a:prstGeom>
          <a:noFill/>
          <a:ln w="9525" cap="flat" cmpd="sng">
            <a:solidFill>
              <a:schemeClr val="dk2"/>
            </a:solidFill>
            <a:prstDash val="solid"/>
            <a:round/>
            <a:headEnd type="none" w="med" len="med"/>
            <a:tailEnd type="none" w="med" len="med"/>
          </a:ln>
        </p:spPr>
      </p:cxnSp>
      <p:pic>
        <p:nvPicPr>
          <p:cNvPr id="3" name="Picture 2">
            <a:extLst>
              <a:ext uri="{FF2B5EF4-FFF2-40B4-BE49-F238E27FC236}">
                <a16:creationId xmlns:a16="http://schemas.microsoft.com/office/drawing/2014/main" id="{611A17CA-0BCF-472B-A2B8-7FF90D094D4D}"/>
              </a:ext>
            </a:extLst>
          </p:cNvPr>
          <p:cNvPicPr>
            <a:picLocks noChangeAspect="1"/>
          </p:cNvPicPr>
          <p:nvPr/>
        </p:nvPicPr>
        <p:blipFill>
          <a:blip r:embed="rId3"/>
          <a:stretch>
            <a:fillRect/>
          </a:stretch>
        </p:blipFill>
        <p:spPr>
          <a:xfrm>
            <a:off x="2348566" y="723016"/>
            <a:ext cx="6624260" cy="283534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C5351223-BD19-40F9-ADF9-A8D70F490C5A}"/>
              </a:ext>
            </a:extLst>
          </p:cNvPr>
          <p:cNvGraphicFramePr/>
          <p:nvPr>
            <p:extLst>
              <p:ext uri="{D42A27DB-BD31-4B8C-83A1-F6EECF244321}">
                <p14:modId xmlns:p14="http://schemas.microsoft.com/office/powerpoint/2010/main" val="2676595558"/>
              </p:ext>
            </p:extLst>
          </p:nvPr>
        </p:nvGraphicFramePr>
        <p:xfrm>
          <a:off x="1524000" y="53975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089472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245" name="Google Shape;245;p37"/>
          <p:cNvPicPr preferRelativeResize="0"/>
          <p:nvPr/>
        </p:nvPicPr>
        <p:blipFill rotWithShape="1">
          <a:blip r:embed="rId3">
            <a:alphaModFix/>
          </a:blip>
          <a:srcRect b="38099"/>
          <a:stretch/>
        </p:blipFill>
        <p:spPr>
          <a:xfrm flipH="1">
            <a:off x="4748" y="2672316"/>
            <a:ext cx="9139252" cy="2471184"/>
          </a:xfrm>
          <a:prstGeom prst="rect">
            <a:avLst/>
          </a:prstGeom>
          <a:noFill/>
          <a:ln>
            <a:noFill/>
          </a:ln>
        </p:spPr>
      </p:pic>
      <p:sp>
        <p:nvSpPr>
          <p:cNvPr id="246" name="Google Shape;246;p37"/>
          <p:cNvSpPr txBox="1">
            <a:spLocks noGrp="1"/>
          </p:cNvSpPr>
          <p:nvPr>
            <p:ph type="ctrTitle"/>
          </p:nvPr>
        </p:nvSpPr>
        <p:spPr>
          <a:xfrm>
            <a:off x="1240581" y="2488608"/>
            <a:ext cx="4567800" cy="94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2800" b="1" dirty="0">
                <a:solidFill>
                  <a:schemeClr val="bg1">
                    <a:lumMod val="10000"/>
                  </a:schemeClr>
                </a:solidFill>
              </a:rPr>
              <a:t>THANK YOU</a:t>
            </a:r>
            <a:endParaRPr sz="2800" b="1" dirty="0">
              <a:solidFill>
                <a:schemeClr val="bg1">
                  <a:lumMod val="10000"/>
                </a:schemeClr>
              </a:solidFill>
            </a:endParaRPr>
          </a:p>
        </p:txBody>
      </p:sp>
      <p:sp>
        <p:nvSpPr>
          <p:cNvPr id="14" name="Google Shape;147;p29">
            <a:extLst>
              <a:ext uri="{FF2B5EF4-FFF2-40B4-BE49-F238E27FC236}">
                <a16:creationId xmlns:a16="http://schemas.microsoft.com/office/drawing/2014/main" id="{749832C3-0E7D-4A2B-B22D-C4F1B88EFB3B}"/>
              </a:ext>
            </a:extLst>
          </p:cNvPr>
          <p:cNvSpPr txBox="1">
            <a:spLocks/>
          </p:cNvSpPr>
          <p:nvPr/>
        </p:nvSpPr>
        <p:spPr>
          <a:xfrm>
            <a:off x="1652762" y="513547"/>
            <a:ext cx="6158624" cy="21587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2400"/>
              <a:buFont typeface="DM Serif Display"/>
              <a:buNone/>
              <a:defRPr sz="2400" b="0" i="0" u="none" strike="noStrike" cap="none">
                <a:solidFill>
                  <a:schemeClr val="dk1"/>
                </a:solidFill>
                <a:latin typeface="DM Serif Display"/>
                <a:ea typeface="DM Serif Display"/>
                <a:cs typeface="DM Serif Display"/>
                <a:sym typeface="DM Serif Display"/>
              </a:defRPr>
            </a:lvl1pPr>
            <a:lvl2pPr marR="0" lvl="1" algn="r" rtl="0">
              <a:lnSpc>
                <a:spcPct val="100000"/>
              </a:lnSpc>
              <a:spcBef>
                <a:spcPts val="0"/>
              </a:spcBef>
              <a:spcAft>
                <a:spcPts val="0"/>
              </a:spcAft>
              <a:buClr>
                <a:schemeClr val="dk1"/>
              </a:buClr>
              <a:buSzPts val="2400"/>
              <a:buFont typeface="DM Serif Display"/>
              <a:buNone/>
              <a:defRPr sz="2400" b="0" i="0" u="none" strike="noStrike" cap="none">
                <a:solidFill>
                  <a:schemeClr val="dk1"/>
                </a:solidFill>
                <a:latin typeface="DM Serif Display"/>
                <a:ea typeface="DM Serif Display"/>
                <a:cs typeface="DM Serif Display"/>
                <a:sym typeface="DM Serif Display"/>
              </a:defRPr>
            </a:lvl2pPr>
            <a:lvl3pPr marR="0" lvl="2" algn="r" rtl="0">
              <a:lnSpc>
                <a:spcPct val="100000"/>
              </a:lnSpc>
              <a:spcBef>
                <a:spcPts val="0"/>
              </a:spcBef>
              <a:spcAft>
                <a:spcPts val="0"/>
              </a:spcAft>
              <a:buClr>
                <a:schemeClr val="dk1"/>
              </a:buClr>
              <a:buSzPts val="2400"/>
              <a:buFont typeface="DM Serif Display"/>
              <a:buNone/>
              <a:defRPr sz="2400" b="0" i="0" u="none" strike="noStrike" cap="none">
                <a:solidFill>
                  <a:schemeClr val="dk1"/>
                </a:solidFill>
                <a:latin typeface="DM Serif Display"/>
                <a:ea typeface="DM Serif Display"/>
                <a:cs typeface="DM Serif Display"/>
                <a:sym typeface="DM Serif Display"/>
              </a:defRPr>
            </a:lvl3pPr>
            <a:lvl4pPr marR="0" lvl="3" algn="r" rtl="0">
              <a:lnSpc>
                <a:spcPct val="100000"/>
              </a:lnSpc>
              <a:spcBef>
                <a:spcPts val="0"/>
              </a:spcBef>
              <a:spcAft>
                <a:spcPts val="0"/>
              </a:spcAft>
              <a:buClr>
                <a:schemeClr val="dk1"/>
              </a:buClr>
              <a:buSzPts val="2400"/>
              <a:buFont typeface="DM Serif Display"/>
              <a:buNone/>
              <a:defRPr sz="2400" b="0" i="0" u="none" strike="noStrike" cap="none">
                <a:solidFill>
                  <a:schemeClr val="dk1"/>
                </a:solidFill>
                <a:latin typeface="DM Serif Display"/>
                <a:ea typeface="DM Serif Display"/>
                <a:cs typeface="DM Serif Display"/>
                <a:sym typeface="DM Serif Display"/>
              </a:defRPr>
            </a:lvl4pPr>
            <a:lvl5pPr marR="0" lvl="4" algn="r" rtl="0">
              <a:lnSpc>
                <a:spcPct val="100000"/>
              </a:lnSpc>
              <a:spcBef>
                <a:spcPts val="0"/>
              </a:spcBef>
              <a:spcAft>
                <a:spcPts val="0"/>
              </a:spcAft>
              <a:buClr>
                <a:schemeClr val="dk1"/>
              </a:buClr>
              <a:buSzPts val="2400"/>
              <a:buFont typeface="DM Serif Display"/>
              <a:buNone/>
              <a:defRPr sz="2400" b="0" i="0" u="none" strike="noStrike" cap="none">
                <a:solidFill>
                  <a:schemeClr val="dk1"/>
                </a:solidFill>
                <a:latin typeface="DM Serif Display"/>
                <a:ea typeface="DM Serif Display"/>
                <a:cs typeface="DM Serif Display"/>
                <a:sym typeface="DM Serif Display"/>
              </a:defRPr>
            </a:lvl5pPr>
            <a:lvl6pPr marR="0" lvl="5" algn="r" rtl="0">
              <a:lnSpc>
                <a:spcPct val="100000"/>
              </a:lnSpc>
              <a:spcBef>
                <a:spcPts val="0"/>
              </a:spcBef>
              <a:spcAft>
                <a:spcPts val="0"/>
              </a:spcAft>
              <a:buClr>
                <a:schemeClr val="dk1"/>
              </a:buClr>
              <a:buSzPts val="2400"/>
              <a:buFont typeface="DM Serif Display"/>
              <a:buNone/>
              <a:defRPr sz="2400" b="0" i="0" u="none" strike="noStrike" cap="none">
                <a:solidFill>
                  <a:schemeClr val="dk1"/>
                </a:solidFill>
                <a:latin typeface="DM Serif Display"/>
                <a:ea typeface="DM Serif Display"/>
                <a:cs typeface="DM Serif Display"/>
                <a:sym typeface="DM Serif Display"/>
              </a:defRPr>
            </a:lvl6pPr>
            <a:lvl7pPr marR="0" lvl="6" algn="r" rtl="0">
              <a:lnSpc>
                <a:spcPct val="100000"/>
              </a:lnSpc>
              <a:spcBef>
                <a:spcPts val="0"/>
              </a:spcBef>
              <a:spcAft>
                <a:spcPts val="0"/>
              </a:spcAft>
              <a:buClr>
                <a:schemeClr val="dk1"/>
              </a:buClr>
              <a:buSzPts val="2400"/>
              <a:buFont typeface="DM Serif Display"/>
              <a:buNone/>
              <a:defRPr sz="2400" b="0" i="0" u="none" strike="noStrike" cap="none">
                <a:solidFill>
                  <a:schemeClr val="dk1"/>
                </a:solidFill>
                <a:latin typeface="DM Serif Display"/>
                <a:ea typeface="DM Serif Display"/>
                <a:cs typeface="DM Serif Display"/>
                <a:sym typeface="DM Serif Display"/>
              </a:defRPr>
            </a:lvl7pPr>
            <a:lvl8pPr marR="0" lvl="7" algn="r" rtl="0">
              <a:lnSpc>
                <a:spcPct val="100000"/>
              </a:lnSpc>
              <a:spcBef>
                <a:spcPts val="0"/>
              </a:spcBef>
              <a:spcAft>
                <a:spcPts val="0"/>
              </a:spcAft>
              <a:buClr>
                <a:schemeClr val="dk1"/>
              </a:buClr>
              <a:buSzPts val="2400"/>
              <a:buFont typeface="DM Serif Display"/>
              <a:buNone/>
              <a:defRPr sz="2400" b="0" i="0" u="none" strike="noStrike" cap="none">
                <a:solidFill>
                  <a:schemeClr val="dk1"/>
                </a:solidFill>
                <a:latin typeface="DM Serif Display"/>
                <a:ea typeface="DM Serif Display"/>
                <a:cs typeface="DM Serif Display"/>
                <a:sym typeface="DM Serif Display"/>
              </a:defRPr>
            </a:lvl8pPr>
            <a:lvl9pPr marR="0" lvl="8" algn="r" rtl="0">
              <a:lnSpc>
                <a:spcPct val="100000"/>
              </a:lnSpc>
              <a:spcBef>
                <a:spcPts val="0"/>
              </a:spcBef>
              <a:spcAft>
                <a:spcPts val="0"/>
              </a:spcAft>
              <a:buClr>
                <a:schemeClr val="dk1"/>
              </a:buClr>
              <a:buSzPts val="2400"/>
              <a:buFont typeface="DM Serif Display"/>
              <a:buNone/>
              <a:defRPr sz="2400" b="0" i="0" u="none" strike="noStrike" cap="none">
                <a:solidFill>
                  <a:schemeClr val="dk1"/>
                </a:solidFill>
                <a:latin typeface="DM Serif Display"/>
                <a:ea typeface="DM Serif Display"/>
                <a:cs typeface="DM Serif Display"/>
                <a:sym typeface="DM Serif Display"/>
              </a:defRPr>
            </a:lvl9pPr>
          </a:lstStyle>
          <a:p>
            <a:pPr algn="ctr"/>
            <a:r>
              <a:rPr lang="en-US" sz="1600" dirty="0">
                <a:solidFill>
                  <a:schemeClr val="bg1">
                    <a:lumMod val="10000"/>
                  </a:schemeClr>
                </a:solidFill>
              </a:rPr>
              <a:t>Team Members </a:t>
            </a:r>
            <a:br>
              <a:rPr lang="en-US" sz="1600" dirty="0">
                <a:solidFill>
                  <a:schemeClr val="bg1">
                    <a:lumMod val="10000"/>
                  </a:schemeClr>
                </a:solidFill>
              </a:rPr>
            </a:br>
            <a:r>
              <a:rPr lang="en-US" sz="1600" dirty="0">
                <a:solidFill>
                  <a:schemeClr val="bg1">
                    <a:lumMod val="10000"/>
                  </a:schemeClr>
                </a:solidFill>
              </a:rPr>
              <a:t>Ajay Rajkumar 20BAI1020</a:t>
            </a:r>
            <a:br>
              <a:rPr lang="en-US" sz="1600" dirty="0">
                <a:solidFill>
                  <a:schemeClr val="bg1">
                    <a:lumMod val="10000"/>
                  </a:schemeClr>
                </a:solidFill>
              </a:rPr>
            </a:br>
            <a:r>
              <a:rPr lang="en-US" sz="1600" dirty="0">
                <a:solidFill>
                  <a:schemeClr val="bg1">
                    <a:lumMod val="10000"/>
                  </a:schemeClr>
                </a:solidFill>
              </a:rPr>
              <a:t>Arnab Mondal 20BCE1394</a:t>
            </a:r>
            <a:br>
              <a:rPr lang="en-US" sz="1600" dirty="0">
                <a:solidFill>
                  <a:schemeClr val="bg1">
                    <a:lumMod val="10000"/>
                  </a:schemeClr>
                </a:solidFill>
              </a:rPr>
            </a:br>
            <a:r>
              <a:rPr lang="en-US" sz="1600" dirty="0">
                <a:solidFill>
                  <a:schemeClr val="bg1">
                    <a:lumMod val="10000"/>
                  </a:schemeClr>
                </a:solidFill>
              </a:rPr>
              <a:t>Aryan Bansal 20BCE1591</a:t>
            </a:r>
            <a:br>
              <a:rPr lang="en-US" sz="1600" dirty="0">
                <a:solidFill>
                  <a:schemeClr val="bg1">
                    <a:lumMod val="10000"/>
                  </a:schemeClr>
                </a:solidFill>
              </a:rPr>
            </a:br>
            <a:r>
              <a:rPr lang="en-US" sz="1600" dirty="0">
                <a:solidFill>
                  <a:schemeClr val="bg1">
                    <a:lumMod val="10000"/>
                  </a:schemeClr>
                </a:solidFill>
              </a:rPr>
              <a:t>Dharani R 20BCE1897</a:t>
            </a:r>
            <a:br>
              <a:rPr lang="en-US" sz="1600" dirty="0">
                <a:solidFill>
                  <a:schemeClr val="bg1">
                    <a:lumMod val="10000"/>
                  </a:schemeClr>
                </a:solidFill>
              </a:rPr>
            </a:br>
            <a:r>
              <a:rPr lang="en-US" sz="1600" dirty="0">
                <a:solidFill>
                  <a:schemeClr val="bg1">
                    <a:lumMod val="10000"/>
                  </a:schemeClr>
                </a:solidFill>
              </a:rPr>
              <a:t>Govind Agarwal 20BCE1618</a:t>
            </a:r>
            <a:br>
              <a:rPr lang="en-US" sz="1600" dirty="0">
                <a:solidFill>
                  <a:schemeClr val="bg1">
                    <a:lumMod val="10000"/>
                  </a:schemeClr>
                </a:solidFill>
              </a:rPr>
            </a:br>
            <a:r>
              <a:rPr lang="en-US" sz="1600" dirty="0">
                <a:solidFill>
                  <a:schemeClr val="bg1">
                    <a:lumMod val="10000"/>
                  </a:schemeClr>
                </a:solidFill>
              </a:rPr>
              <a:t>Kritika Jindal 20BCE1913</a:t>
            </a:r>
            <a:br>
              <a:rPr lang="en-US" sz="1600" dirty="0">
                <a:solidFill>
                  <a:schemeClr val="bg1">
                    <a:lumMod val="10000"/>
                  </a:schemeClr>
                </a:solidFill>
              </a:rPr>
            </a:br>
            <a:endParaRPr lang="en-US" sz="1600" dirty="0">
              <a:solidFill>
                <a:schemeClr val="bg1">
                  <a:lumMod val="10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51"/>
        <p:cNvGrpSpPr/>
        <p:nvPr/>
      </p:nvGrpSpPr>
      <p:grpSpPr>
        <a:xfrm>
          <a:off x="0" y="0"/>
          <a:ext cx="0" cy="0"/>
          <a:chOff x="0" y="0"/>
          <a:chExt cx="0" cy="0"/>
        </a:xfrm>
      </p:grpSpPr>
      <p:sp>
        <p:nvSpPr>
          <p:cNvPr id="153" name="Google Shape;153;p30"/>
          <p:cNvSpPr txBox="1">
            <a:spLocks noGrp="1"/>
          </p:cNvSpPr>
          <p:nvPr>
            <p:ph type="ctrTitle" idx="6"/>
          </p:nvPr>
        </p:nvSpPr>
        <p:spPr>
          <a:xfrm>
            <a:off x="5256985" y="2165974"/>
            <a:ext cx="1444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1600" dirty="0"/>
              <a:t>FINANCIAL STATEMENT</a:t>
            </a:r>
            <a:endParaRPr sz="1600" dirty="0"/>
          </a:p>
        </p:txBody>
      </p:sp>
      <p:sp>
        <p:nvSpPr>
          <p:cNvPr id="154" name="Google Shape;154;p30"/>
          <p:cNvSpPr txBox="1">
            <a:spLocks noGrp="1"/>
          </p:cNvSpPr>
          <p:nvPr>
            <p:ph type="title" idx="8"/>
          </p:nvPr>
        </p:nvSpPr>
        <p:spPr>
          <a:xfrm>
            <a:off x="4947985" y="1460495"/>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sz="4400" dirty="0"/>
              <a:t>03</a:t>
            </a:r>
            <a:endParaRPr sz="4400" dirty="0"/>
          </a:p>
        </p:txBody>
      </p:sp>
      <p:sp>
        <p:nvSpPr>
          <p:cNvPr id="155" name="Google Shape;155;p30"/>
          <p:cNvSpPr txBox="1">
            <a:spLocks noGrp="1"/>
          </p:cNvSpPr>
          <p:nvPr>
            <p:ph type="ctrTitle" idx="21"/>
          </p:nvPr>
        </p:nvSpPr>
        <p:spPr>
          <a:xfrm>
            <a:off x="723599" y="470622"/>
            <a:ext cx="4139023"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TABLE OF CONTENTS </a:t>
            </a:r>
            <a:endParaRPr sz="3200" dirty="0"/>
          </a:p>
        </p:txBody>
      </p:sp>
      <p:sp>
        <p:nvSpPr>
          <p:cNvPr id="156" name="Google Shape;156;p30"/>
          <p:cNvSpPr txBox="1">
            <a:spLocks noGrp="1"/>
          </p:cNvSpPr>
          <p:nvPr>
            <p:ph type="ctrTitle"/>
          </p:nvPr>
        </p:nvSpPr>
        <p:spPr>
          <a:xfrm>
            <a:off x="1152271" y="2041973"/>
            <a:ext cx="11700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n-US" sz="1600" dirty="0"/>
              <a:t>ABSTRACT </a:t>
            </a:r>
            <a:endParaRPr sz="1600" dirty="0"/>
          </a:p>
        </p:txBody>
      </p:sp>
      <p:sp>
        <p:nvSpPr>
          <p:cNvPr id="158" name="Google Shape;158;p30"/>
          <p:cNvSpPr txBox="1">
            <a:spLocks noGrp="1"/>
          </p:cNvSpPr>
          <p:nvPr>
            <p:ph type="title" idx="2"/>
          </p:nvPr>
        </p:nvSpPr>
        <p:spPr>
          <a:xfrm>
            <a:off x="584663" y="1509823"/>
            <a:ext cx="1734043" cy="52535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sz="4400" dirty="0"/>
              <a:t>01</a:t>
            </a:r>
            <a:endParaRPr sz="4400" dirty="0"/>
          </a:p>
        </p:txBody>
      </p:sp>
      <p:sp>
        <p:nvSpPr>
          <p:cNvPr id="159" name="Google Shape;159;p30"/>
          <p:cNvSpPr txBox="1">
            <a:spLocks noGrp="1"/>
          </p:cNvSpPr>
          <p:nvPr>
            <p:ph type="ctrTitle" idx="3"/>
          </p:nvPr>
        </p:nvSpPr>
        <p:spPr>
          <a:xfrm>
            <a:off x="2248567" y="2038573"/>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1600" dirty="0"/>
              <a:t>ANNUAL REPORT</a:t>
            </a:r>
            <a:endParaRPr sz="1600" dirty="0"/>
          </a:p>
        </p:txBody>
      </p:sp>
      <p:sp>
        <p:nvSpPr>
          <p:cNvPr id="161" name="Google Shape;161;p30"/>
          <p:cNvSpPr txBox="1">
            <a:spLocks noGrp="1"/>
          </p:cNvSpPr>
          <p:nvPr>
            <p:ph type="title" idx="5"/>
          </p:nvPr>
        </p:nvSpPr>
        <p:spPr>
          <a:xfrm>
            <a:off x="2766324" y="1460485"/>
            <a:ext cx="17538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sz="4400" dirty="0"/>
              <a:t>02</a:t>
            </a:r>
            <a:endParaRPr sz="4400" dirty="0"/>
          </a:p>
        </p:txBody>
      </p:sp>
      <p:sp>
        <p:nvSpPr>
          <p:cNvPr id="162" name="Google Shape;162;p30"/>
          <p:cNvSpPr txBox="1">
            <a:spLocks noGrp="1"/>
          </p:cNvSpPr>
          <p:nvPr>
            <p:ph type="ctrTitle" idx="9"/>
          </p:nvPr>
        </p:nvSpPr>
        <p:spPr>
          <a:xfrm>
            <a:off x="7573699" y="2180961"/>
            <a:ext cx="1170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sz="1600" dirty="0"/>
              <a:t>BOARD OF DIRECTORS</a:t>
            </a:r>
            <a:endParaRPr sz="1600" dirty="0"/>
          </a:p>
        </p:txBody>
      </p:sp>
      <p:sp>
        <p:nvSpPr>
          <p:cNvPr id="164" name="Google Shape;164;p30"/>
          <p:cNvSpPr txBox="1">
            <a:spLocks noGrp="1"/>
          </p:cNvSpPr>
          <p:nvPr>
            <p:ph type="title" idx="14"/>
          </p:nvPr>
        </p:nvSpPr>
        <p:spPr>
          <a:xfrm>
            <a:off x="7573699" y="1457373"/>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4400" dirty="0"/>
              <a:t>04</a:t>
            </a:r>
            <a:endParaRPr sz="4400" dirty="0"/>
          </a:p>
        </p:txBody>
      </p:sp>
      <p:sp>
        <p:nvSpPr>
          <p:cNvPr id="165" name="Google Shape;165;p30"/>
          <p:cNvSpPr txBox="1">
            <a:spLocks noGrp="1"/>
          </p:cNvSpPr>
          <p:nvPr>
            <p:ph type="ctrTitle" idx="15"/>
          </p:nvPr>
        </p:nvSpPr>
        <p:spPr>
          <a:xfrm>
            <a:off x="253038" y="3603118"/>
            <a:ext cx="1377287" cy="70101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US" sz="1600" dirty="0"/>
              <a:t>AUDITOR’S REPORT</a:t>
            </a:r>
            <a:endParaRPr sz="1600" dirty="0"/>
          </a:p>
        </p:txBody>
      </p:sp>
      <p:sp>
        <p:nvSpPr>
          <p:cNvPr id="167" name="Google Shape;167;p30"/>
          <p:cNvSpPr txBox="1">
            <a:spLocks noGrp="1"/>
          </p:cNvSpPr>
          <p:nvPr>
            <p:ph type="title" idx="17"/>
          </p:nvPr>
        </p:nvSpPr>
        <p:spPr>
          <a:xfrm>
            <a:off x="253051" y="3038211"/>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4400" dirty="0"/>
              <a:t>05</a:t>
            </a:r>
            <a:endParaRPr sz="4400" dirty="0"/>
          </a:p>
        </p:txBody>
      </p:sp>
      <p:sp>
        <p:nvSpPr>
          <p:cNvPr id="168" name="Google Shape;168;p30"/>
          <p:cNvSpPr txBox="1">
            <a:spLocks noGrp="1"/>
          </p:cNvSpPr>
          <p:nvPr>
            <p:ph type="ctrTitle" idx="18"/>
          </p:nvPr>
        </p:nvSpPr>
        <p:spPr>
          <a:xfrm>
            <a:off x="2322271" y="3840043"/>
            <a:ext cx="1443884" cy="7010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t>KEY PERFORMANCE INDICATORS </a:t>
            </a:r>
            <a:endParaRPr sz="1600" dirty="0"/>
          </a:p>
        </p:txBody>
      </p:sp>
      <p:sp>
        <p:nvSpPr>
          <p:cNvPr id="170" name="Google Shape;170;p30"/>
          <p:cNvSpPr txBox="1">
            <a:spLocks noGrp="1"/>
          </p:cNvSpPr>
          <p:nvPr>
            <p:ph type="title" idx="20"/>
          </p:nvPr>
        </p:nvSpPr>
        <p:spPr>
          <a:xfrm>
            <a:off x="2398026" y="3038221"/>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4400" dirty="0"/>
              <a:t>06</a:t>
            </a:r>
            <a:endParaRPr sz="4400" dirty="0"/>
          </a:p>
        </p:txBody>
      </p:sp>
      <p:sp>
        <p:nvSpPr>
          <p:cNvPr id="22" name="Google Shape;165;p30">
            <a:extLst>
              <a:ext uri="{FF2B5EF4-FFF2-40B4-BE49-F238E27FC236}">
                <a16:creationId xmlns:a16="http://schemas.microsoft.com/office/drawing/2014/main" id="{E0B9D08D-EA22-46F9-8ED5-E7A4848D3EAB}"/>
              </a:ext>
            </a:extLst>
          </p:cNvPr>
          <p:cNvSpPr txBox="1">
            <a:spLocks/>
          </p:cNvSpPr>
          <p:nvPr/>
        </p:nvSpPr>
        <p:spPr>
          <a:xfrm>
            <a:off x="4327627" y="3982666"/>
            <a:ext cx="1128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2pPr>
            <a:lvl3pPr marR="0" lvl="2"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3pPr>
            <a:lvl4pPr marR="0" lvl="3"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4pPr>
            <a:lvl5pPr marR="0" lvl="4"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5pPr>
            <a:lvl6pPr marR="0" lvl="5"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6pPr>
            <a:lvl7pPr marR="0" lvl="6"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7pPr>
            <a:lvl8pPr marR="0" lvl="7"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8pPr>
            <a:lvl9pPr marR="0" lvl="8"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9pPr>
          </a:lstStyle>
          <a:p>
            <a:pPr>
              <a:buSzPts val="1100"/>
              <a:buFont typeface="Arial"/>
              <a:buNone/>
            </a:pPr>
            <a:r>
              <a:rPr lang="en-US" sz="1600" dirty="0"/>
              <a:t>DIVI’S MARKET CAP</a:t>
            </a:r>
          </a:p>
        </p:txBody>
      </p:sp>
      <p:sp>
        <p:nvSpPr>
          <p:cNvPr id="24" name="Google Shape;167;p30">
            <a:extLst>
              <a:ext uri="{FF2B5EF4-FFF2-40B4-BE49-F238E27FC236}">
                <a16:creationId xmlns:a16="http://schemas.microsoft.com/office/drawing/2014/main" id="{E760BE5E-B2C4-4A39-9D59-B9D943AF5CCC}"/>
              </a:ext>
            </a:extLst>
          </p:cNvPr>
          <p:cNvSpPr txBox="1">
            <a:spLocks/>
          </p:cNvSpPr>
          <p:nvPr/>
        </p:nvSpPr>
        <p:spPr>
          <a:xfrm>
            <a:off x="4272502" y="3038211"/>
            <a:ext cx="1753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DM Serif Display"/>
              <a:buNone/>
              <a:defRPr sz="48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sz="4400" dirty="0"/>
              <a:t>07</a:t>
            </a:r>
          </a:p>
        </p:txBody>
      </p:sp>
      <p:sp>
        <p:nvSpPr>
          <p:cNvPr id="25" name="Google Shape;165;p30">
            <a:extLst>
              <a:ext uri="{FF2B5EF4-FFF2-40B4-BE49-F238E27FC236}">
                <a16:creationId xmlns:a16="http://schemas.microsoft.com/office/drawing/2014/main" id="{5B833C8B-3309-4642-B910-3790BE40F7FE}"/>
              </a:ext>
            </a:extLst>
          </p:cNvPr>
          <p:cNvSpPr txBox="1">
            <a:spLocks/>
          </p:cNvSpPr>
          <p:nvPr/>
        </p:nvSpPr>
        <p:spPr>
          <a:xfrm>
            <a:off x="6249186" y="3976229"/>
            <a:ext cx="11286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2pPr>
            <a:lvl3pPr marR="0" lvl="2"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3pPr>
            <a:lvl4pPr marR="0" lvl="3"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4pPr>
            <a:lvl5pPr marR="0" lvl="4"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5pPr>
            <a:lvl6pPr marR="0" lvl="5"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6pPr>
            <a:lvl7pPr marR="0" lvl="6"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7pPr>
            <a:lvl8pPr marR="0" lvl="7"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8pPr>
            <a:lvl9pPr marR="0" lvl="8" algn="l" rtl="0">
              <a:lnSpc>
                <a:spcPct val="100000"/>
              </a:lnSpc>
              <a:spcBef>
                <a:spcPts val="0"/>
              </a:spcBef>
              <a:spcAft>
                <a:spcPts val="0"/>
              </a:spcAft>
              <a:buClr>
                <a:schemeClr val="dk1"/>
              </a:buClr>
              <a:buSzPts val="1200"/>
              <a:buFont typeface="DM Serif Display"/>
              <a:buNone/>
              <a:defRPr sz="1200" b="0" i="0" u="none" strike="noStrike" cap="none">
                <a:solidFill>
                  <a:schemeClr val="dk1"/>
                </a:solidFill>
                <a:latin typeface="DM Serif Display"/>
                <a:ea typeface="DM Serif Display"/>
                <a:cs typeface="DM Serif Display"/>
                <a:sym typeface="DM Serif Display"/>
              </a:defRPr>
            </a:lvl9pPr>
          </a:lstStyle>
          <a:p>
            <a:pPr>
              <a:buSzPts val="1100"/>
              <a:buFont typeface="Arial"/>
              <a:buNone/>
            </a:pPr>
            <a:r>
              <a:rPr lang="en-US" sz="1600" dirty="0"/>
              <a:t>MARKET CAP GRAPH </a:t>
            </a:r>
          </a:p>
        </p:txBody>
      </p:sp>
      <p:sp>
        <p:nvSpPr>
          <p:cNvPr id="26" name="Google Shape;166;p30">
            <a:extLst>
              <a:ext uri="{FF2B5EF4-FFF2-40B4-BE49-F238E27FC236}">
                <a16:creationId xmlns:a16="http://schemas.microsoft.com/office/drawing/2014/main" id="{FA42CEF3-7B15-47F7-B790-E7A5D734DE27}"/>
              </a:ext>
            </a:extLst>
          </p:cNvPr>
          <p:cNvSpPr txBox="1">
            <a:spLocks/>
          </p:cNvSpPr>
          <p:nvPr/>
        </p:nvSpPr>
        <p:spPr>
          <a:xfrm>
            <a:off x="6249186" y="4014227"/>
            <a:ext cx="1976700" cy="57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000"/>
              <a:buFont typeface="Open Sans Light"/>
              <a:buNone/>
              <a:defRPr sz="1000" b="0" i="0" u="none" strike="noStrike" cap="none">
                <a:solidFill>
                  <a:schemeClr val="dk1"/>
                </a:solidFill>
                <a:latin typeface="Open Sans Light"/>
                <a:ea typeface="Open Sans Light"/>
                <a:cs typeface="Open Sans Light"/>
                <a:sym typeface="Open Sans Light"/>
              </a:defRPr>
            </a:lvl1pPr>
            <a:lvl2pPr marL="914400" marR="0" lvl="1" indent="-304800" algn="l" rtl="0">
              <a:lnSpc>
                <a:spcPct val="100000"/>
              </a:lnSpc>
              <a:spcBef>
                <a:spcPts val="0"/>
              </a:spcBef>
              <a:spcAft>
                <a:spcPts val="0"/>
              </a:spcAft>
              <a:buClr>
                <a:schemeClr val="dk1"/>
              </a:buClr>
              <a:buSzPts val="1000"/>
              <a:buFont typeface="Open Sans Light"/>
              <a:buNone/>
              <a:defRPr sz="1000" b="0" i="0" u="none" strike="noStrike" cap="none">
                <a:solidFill>
                  <a:schemeClr val="dk1"/>
                </a:solidFill>
                <a:latin typeface="Open Sans Light"/>
                <a:ea typeface="Open Sans Light"/>
                <a:cs typeface="Open Sans Light"/>
                <a:sym typeface="Open Sans Light"/>
              </a:defRPr>
            </a:lvl2pPr>
            <a:lvl3pPr marL="1371600" marR="0" lvl="2" indent="-304800" algn="l" rtl="0">
              <a:lnSpc>
                <a:spcPct val="100000"/>
              </a:lnSpc>
              <a:spcBef>
                <a:spcPts val="0"/>
              </a:spcBef>
              <a:spcAft>
                <a:spcPts val="0"/>
              </a:spcAft>
              <a:buClr>
                <a:schemeClr val="dk1"/>
              </a:buClr>
              <a:buSzPts val="1000"/>
              <a:buFont typeface="Open Sans Light"/>
              <a:buNone/>
              <a:defRPr sz="1000" b="0" i="0" u="none" strike="noStrike" cap="none">
                <a:solidFill>
                  <a:schemeClr val="dk1"/>
                </a:solidFill>
                <a:latin typeface="Open Sans Light"/>
                <a:ea typeface="Open Sans Light"/>
                <a:cs typeface="Open Sans Light"/>
                <a:sym typeface="Open Sans Light"/>
              </a:defRPr>
            </a:lvl3pPr>
            <a:lvl4pPr marL="1828800" marR="0" lvl="3" indent="-304800" algn="l" rtl="0">
              <a:lnSpc>
                <a:spcPct val="100000"/>
              </a:lnSpc>
              <a:spcBef>
                <a:spcPts val="0"/>
              </a:spcBef>
              <a:spcAft>
                <a:spcPts val="0"/>
              </a:spcAft>
              <a:buClr>
                <a:schemeClr val="dk1"/>
              </a:buClr>
              <a:buSzPts val="1000"/>
              <a:buFont typeface="Open Sans Light"/>
              <a:buNone/>
              <a:defRPr sz="1000" b="0" i="0" u="none" strike="noStrike" cap="none">
                <a:solidFill>
                  <a:schemeClr val="dk1"/>
                </a:solidFill>
                <a:latin typeface="Open Sans Light"/>
                <a:ea typeface="Open Sans Light"/>
                <a:cs typeface="Open Sans Light"/>
                <a:sym typeface="Open Sans Light"/>
              </a:defRPr>
            </a:lvl4pPr>
            <a:lvl5pPr marL="2286000" marR="0" lvl="4" indent="-304800" algn="l" rtl="0">
              <a:lnSpc>
                <a:spcPct val="100000"/>
              </a:lnSpc>
              <a:spcBef>
                <a:spcPts val="0"/>
              </a:spcBef>
              <a:spcAft>
                <a:spcPts val="0"/>
              </a:spcAft>
              <a:buClr>
                <a:schemeClr val="dk1"/>
              </a:buClr>
              <a:buSzPts val="1000"/>
              <a:buFont typeface="Open Sans Light"/>
              <a:buNone/>
              <a:defRPr sz="1000" b="0" i="0" u="none" strike="noStrike" cap="none">
                <a:solidFill>
                  <a:schemeClr val="dk1"/>
                </a:solidFill>
                <a:latin typeface="Open Sans Light"/>
                <a:ea typeface="Open Sans Light"/>
                <a:cs typeface="Open Sans Light"/>
                <a:sym typeface="Open Sans Light"/>
              </a:defRPr>
            </a:lvl5pPr>
            <a:lvl6pPr marL="2743200" marR="0" lvl="5" indent="-304800" algn="l" rtl="0">
              <a:lnSpc>
                <a:spcPct val="100000"/>
              </a:lnSpc>
              <a:spcBef>
                <a:spcPts val="0"/>
              </a:spcBef>
              <a:spcAft>
                <a:spcPts val="0"/>
              </a:spcAft>
              <a:buClr>
                <a:schemeClr val="dk1"/>
              </a:buClr>
              <a:buSzPts val="1000"/>
              <a:buFont typeface="Open Sans Light"/>
              <a:buNone/>
              <a:defRPr sz="1000" b="0" i="0" u="none" strike="noStrike" cap="none">
                <a:solidFill>
                  <a:schemeClr val="dk1"/>
                </a:solidFill>
                <a:latin typeface="Open Sans Light"/>
                <a:ea typeface="Open Sans Light"/>
                <a:cs typeface="Open Sans Light"/>
                <a:sym typeface="Open Sans Light"/>
              </a:defRPr>
            </a:lvl6pPr>
            <a:lvl7pPr marL="3200400" marR="0" lvl="6" indent="-304800" algn="l" rtl="0">
              <a:lnSpc>
                <a:spcPct val="100000"/>
              </a:lnSpc>
              <a:spcBef>
                <a:spcPts val="0"/>
              </a:spcBef>
              <a:spcAft>
                <a:spcPts val="0"/>
              </a:spcAft>
              <a:buClr>
                <a:schemeClr val="dk1"/>
              </a:buClr>
              <a:buSzPts val="1000"/>
              <a:buFont typeface="Open Sans Light"/>
              <a:buNone/>
              <a:defRPr sz="1000" b="0" i="0" u="none" strike="noStrike" cap="none">
                <a:solidFill>
                  <a:schemeClr val="dk1"/>
                </a:solidFill>
                <a:latin typeface="Open Sans Light"/>
                <a:ea typeface="Open Sans Light"/>
                <a:cs typeface="Open Sans Light"/>
                <a:sym typeface="Open Sans Light"/>
              </a:defRPr>
            </a:lvl7pPr>
            <a:lvl8pPr marL="3657600" marR="0" lvl="7" indent="-304800" algn="l" rtl="0">
              <a:lnSpc>
                <a:spcPct val="100000"/>
              </a:lnSpc>
              <a:spcBef>
                <a:spcPts val="0"/>
              </a:spcBef>
              <a:spcAft>
                <a:spcPts val="0"/>
              </a:spcAft>
              <a:buClr>
                <a:schemeClr val="dk1"/>
              </a:buClr>
              <a:buSzPts val="1000"/>
              <a:buFont typeface="Open Sans Light"/>
              <a:buNone/>
              <a:defRPr sz="1000" b="0" i="0" u="none" strike="noStrike" cap="none">
                <a:solidFill>
                  <a:schemeClr val="dk1"/>
                </a:solidFill>
                <a:latin typeface="Open Sans Light"/>
                <a:ea typeface="Open Sans Light"/>
                <a:cs typeface="Open Sans Light"/>
                <a:sym typeface="Open Sans Light"/>
              </a:defRPr>
            </a:lvl8pPr>
            <a:lvl9pPr marL="4114800" marR="0" lvl="8" indent="-304800" algn="l" rtl="0">
              <a:lnSpc>
                <a:spcPct val="100000"/>
              </a:lnSpc>
              <a:spcBef>
                <a:spcPts val="0"/>
              </a:spcBef>
              <a:spcAft>
                <a:spcPts val="0"/>
              </a:spcAft>
              <a:buClr>
                <a:schemeClr val="dk1"/>
              </a:buClr>
              <a:buSzPts val="1000"/>
              <a:buFont typeface="Open Sans Light"/>
              <a:buNone/>
              <a:defRPr sz="1000" b="0" i="0" u="none" strike="noStrike" cap="none">
                <a:solidFill>
                  <a:schemeClr val="dk1"/>
                </a:solidFill>
                <a:latin typeface="Open Sans Light"/>
                <a:ea typeface="Open Sans Light"/>
                <a:cs typeface="Open Sans Light"/>
                <a:sym typeface="Open Sans Light"/>
              </a:defRPr>
            </a:lvl9pPr>
          </a:lstStyle>
          <a:p>
            <a:pPr marL="0" indent="0"/>
            <a:endParaRPr lang="en-US" dirty="0"/>
          </a:p>
        </p:txBody>
      </p:sp>
      <p:sp>
        <p:nvSpPr>
          <p:cNvPr id="27" name="Google Shape;167;p30">
            <a:extLst>
              <a:ext uri="{FF2B5EF4-FFF2-40B4-BE49-F238E27FC236}">
                <a16:creationId xmlns:a16="http://schemas.microsoft.com/office/drawing/2014/main" id="{10B07DCA-1564-41BF-8826-8646170991DE}"/>
              </a:ext>
            </a:extLst>
          </p:cNvPr>
          <p:cNvSpPr txBox="1">
            <a:spLocks/>
          </p:cNvSpPr>
          <p:nvPr/>
        </p:nvSpPr>
        <p:spPr>
          <a:xfrm>
            <a:off x="6249202" y="3055979"/>
            <a:ext cx="1753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DM Serif Display"/>
              <a:buNone/>
              <a:defRPr sz="48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0"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s" sz="4400" dirty="0"/>
              <a:t>08</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p:nvPr/>
        </p:nvSpPr>
        <p:spPr>
          <a:xfrm flipH="1">
            <a:off x="7421526" y="4139609"/>
            <a:ext cx="1722474" cy="989748"/>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1"/>
          <p:cNvSpPr/>
          <p:nvPr/>
        </p:nvSpPr>
        <p:spPr>
          <a:xfrm flipH="1">
            <a:off x="578724" y="1404925"/>
            <a:ext cx="5524363" cy="2734684"/>
          </a:xfrm>
          <a:prstGeom prst="rect">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1"/>
          <p:cNvSpPr txBox="1">
            <a:spLocks noGrp="1"/>
          </p:cNvSpPr>
          <p:nvPr>
            <p:ph type="subTitle" idx="1"/>
          </p:nvPr>
        </p:nvSpPr>
        <p:spPr>
          <a:xfrm>
            <a:off x="1304712" y="1536445"/>
            <a:ext cx="6534576" cy="40837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solidFill>
                  <a:schemeClr val="bg1">
                    <a:lumMod val="10000"/>
                  </a:schemeClr>
                </a:solidFill>
                <a:latin typeface="+mn-lt"/>
              </a:rPr>
              <a:t>Financial analysis is the process of evaluating businesses, projects, budgets, and other finance-related transactions to determine their performance and suitability. It is used to analyze whether an entity is stable, solvent, liquid, or profitable enough to warrant a monetary investment.</a:t>
            </a:r>
            <a:br>
              <a:rPr lang="en-US" sz="1400" dirty="0">
                <a:solidFill>
                  <a:schemeClr val="bg1">
                    <a:lumMod val="10000"/>
                  </a:schemeClr>
                </a:solidFill>
                <a:latin typeface="+mn-lt"/>
              </a:rPr>
            </a:br>
            <a:r>
              <a:rPr lang="en-US" sz="1400" dirty="0">
                <a:solidFill>
                  <a:schemeClr val="bg1">
                    <a:lumMod val="10000"/>
                  </a:schemeClr>
                </a:solidFill>
                <a:latin typeface="+mn-lt"/>
              </a:rPr>
              <a:t>The aim of this project is to determine and evaluate current financial condition of a company and predict its future performance in the market. In order to evaluate performance of the company annual report and auditor report along with financial statements are analyzed.</a:t>
            </a:r>
            <a:br>
              <a:rPr lang="en-US" sz="1400" dirty="0">
                <a:solidFill>
                  <a:schemeClr val="bg1">
                    <a:lumMod val="10000"/>
                  </a:schemeClr>
                </a:solidFill>
                <a:latin typeface="+mn-lt"/>
              </a:rPr>
            </a:br>
            <a:r>
              <a:rPr lang="en-US" sz="1400" dirty="0">
                <a:solidFill>
                  <a:schemeClr val="bg1">
                    <a:lumMod val="10000"/>
                  </a:schemeClr>
                </a:solidFill>
                <a:latin typeface="+mn-lt"/>
              </a:rPr>
              <a:t>For this project we have selected Divi's Laboratories Limited, which are engaged in manufacturing and sale of active pharmaceutical ingredients (APIs) and Intermediates. Few of its products include Generic APIs, Intermediates, Peptide Building Blocks and Carotenoids.</a:t>
            </a:r>
            <a:endParaRPr sz="1400" dirty="0">
              <a:solidFill>
                <a:schemeClr val="bg1">
                  <a:lumMod val="10000"/>
                </a:schemeClr>
              </a:solidFill>
              <a:latin typeface="+mn-lt"/>
            </a:endParaRPr>
          </a:p>
        </p:txBody>
      </p:sp>
      <p:sp>
        <p:nvSpPr>
          <p:cNvPr id="179" name="Google Shape;179;p31"/>
          <p:cNvSpPr txBox="1">
            <a:spLocks noGrp="1"/>
          </p:cNvSpPr>
          <p:nvPr>
            <p:ph type="title"/>
          </p:nvPr>
        </p:nvSpPr>
        <p:spPr>
          <a:xfrm flipH="1">
            <a:off x="864307" y="-57445"/>
            <a:ext cx="2847000" cy="89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rgbClr val="F3F3F3"/>
                </a:solidFill>
              </a:rPr>
              <a:t>ABSTRACT</a:t>
            </a:r>
            <a:endParaRPr dirty="0">
              <a:solidFill>
                <a:srgbClr val="F3F3F3"/>
              </a:solidFill>
            </a:endParaRPr>
          </a:p>
        </p:txBody>
      </p:sp>
      <p:sp>
        <p:nvSpPr>
          <p:cNvPr id="7" name="Google Shape;175;p31">
            <a:extLst>
              <a:ext uri="{FF2B5EF4-FFF2-40B4-BE49-F238E27FC236}">
                <a16:creationId xmlns:a16="http://schemas.microsoft.com/office/drawing/2014/main" id="{5A70043B-03E0-4728-9557-0ECDFA8A00C2}"/>
              </a:ext>
            </a:extLst>
          </p:cNvPr>
          <p:cNvSpPr/>
          <p:nvPr/>
        </p:nvSpPr>
        <p:spPr>
          <a:xfrm flipH="1">
            <a:off x="0" y="0"/>
            <a:ext cx="2847000" cy="1594884"/>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85;p32">
            <a:extLst>
              <a:ext uri="{FF2B5EF4-FFF2-40B4-BE49-F238E27FC236}">
                <a16:creationId xmlns:a16="http://schemas.microsoft.com/office/drawing/2014/main" id="{034F2B0F-F167-48BB-B0A8-390C9496D24A}"/>
              </a:ext>
            </a:extLst>
          </p:cNvPr>
          <p:cNvSpPr txBox="1">
            <a:spLocks/>
          </p:cNvSpPr>
          <p:nvPr/>
        </p:nvSpPr>
        <p:spPr>
          <a:xfrm>
            <a:off x="-1020250" y="1041832"/>
            <a:ext cx="3867250" cy="58762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800" dirty="0">
                <a:solidFill>
                  <a:schemeClr val="bg1"/>
                </a:solidFill>
              </a:rPr>
              <a:t>ABSTRACT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184;p32">
            <a:extLst>
              <a:ext uri="{FF2B5EF4-FFF2-40B4-BE49-F238E27FC236}">
                <a16:creationId xmlns:a16="http://schemas.microsoft.com/office/drawing/2014/main" id="{36FD9D64-44A8-4920-B7A1-F1D7F7A1489B}"/>
              </a:ext>
            </a:extLst>
          </p:cNvPr>
          <p:cNvPicPr preferRelativeResize="0"/>
          <p:nvPr/>
        </p:nvPicPr>
        <p:blipFill rotWithShape="1">
          <a:blip r:embed="rId2">
            <a:alphaModFix/>
          </a:blip>
          <a:srcRect/>
          <a:stretch/>
        </p:blipFill>
        <p:spPr>
          <a:xfrm>
            <a:off x="0" y="0"/>
            <a:ext cx="3161414" cy="5143500"/>
          </a:xfrm>
          <a:prstGeom prst="rect">
            <a:avLst/>
          </a:prstGeom>
          <a:noFill/>
          <a:ln>
            <a:noFill/>
          </a:ln>
        </p:spPr>
      </p:pic>
      <p:sp>
        <p:nvSpPr>
          <p:cNvPr id="3" name="Google Shape;185;p32">
            <a:extLst>
              <a:ext uri="{FF2B5EF4-FFF2-40B4-BE49-F238E27FC236}">
                <a16:creationId xmlns:a16="http://schemas.microsoft.com/office/drawing/2014/main" id="{A8190199-657D-46C7-AB6B-A9A3EDB37FF2}"/>
              </a:ext>
            </a:extLst>
          </p:cNvPr>
          <p:cNvSpPr txBox="1">
            <a:spLocks/>
          </p:cNvSpPr>
          <p:nvPr/>
        </p:nvSpPr>
        <p:spPr>
          <a:xfrm>
            <a:off x="2821325" y="404037"/>
            <a:ext cx="3867250" cy="58762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800" dirty="0"/>
              <a:t>ANNUAL REPORT</a:t>
            </a:r>
          </a:p>
        </p:txBody>
      </p:sp>
      <p:sp>
        <p:nvSpPr>
          <p:cNvPr id="4" name="Google Shape;186;p32">
            <a:extLst>
              <a:ext uri="{FF2B5EF4-FFF2-40B4-BE49-F238E27FC236}">
                <a16:creationId xmlns:a16="http://schemas.microsoft.com/office/drawing/2014/main" id="{15F6C5E1-B87A-4CEB-9550-0154369101A0}"/>
              </a:ext>
            </a:extLst>
          </p:cNvPr>
          <p:cNvSpPr txBox="1">
            <a:spLocks/>
          </p:cNvSpPr>
          <p:nvPr/>
        </p:nvSpPr>
        <p:spPr>
          <a:xfrm>
            <a:off x="3459126" y="991658"/>
            <a:ext cx="5465134" cy="361578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a:lnSpc>
                <a:spcPct val="107000"/>
              </a:lnSpc>
              <a:spcBef>
                <a:spcPts val="0"/>
              </a:spcBef>
              <a:spcAft>
                <a:spcPts val="800"/>
              </a:spcAft>
            </a:pPr>
            <a:endParaRPr lang="en-IN" dirty="0"/>
          </a:p>
          <a:p>
            <a:pPr marL="0" marR="0">
              <a:lnSpc>
                <a:spcPct val="107000"/>
              </a:lnSpc>
              <a:spcBef>
                <a:spcPts val="0"/>
              </a:spcBef>
              <a:spcAft>
                <a:spcPts val="800"/>
              </a:spcAft>
            </a:pPr>
            <a:r>
              <a:rPr lang="en-IN" dirty="0"/>
              <a:t>An annual report is a financial document that a public company prepares for its shareholders. These reports are can be used by potential investors and securities analysts to evaluate a company’s stock.</a:t>
            </a:r>
          </a:p>
          <a:p>
            <a:pPr marL="0" marR="0">
              <a:lnSpc>
                <a:spcPct val="107000"/>
              </a:lnSpc>
              <a:spcBef>
                <a:spcPts val="0"/>
              </a:spcBef>
              <a:spcAft>
                <a:spcPts val="800"/>
              </a:spcAft>
            </a:pPr>
            <a:endParaRPr lang="en-US" dirty="0"/>
          </a:p>
          <a:p>
            <a:pPr marL="0" marR="0">
              <a:lnSpc>
                <a:spcPct val="107000"/>
              </a:lnSpc>
              <a:spcBef>
                <a:spcPts val="0"/>
              </a:spcBef>
              <a:spcAft>
                <a:spcPts val="800"/>
              </a:spcAft>
            </a:pPr>
            <a:r>
              <a:rPr lang="en-IN" dirty="0"/>
              <a:t>Basic overview of what is contained in an annual report:</a:t>
            </a:r>
            <a:endParaRPr lang="en-US" dirty="0"/>
          </a:p>
          <a:p>
            <a:pPr marL="171450" indent="-171450">
              <a:buFont typeface="Arial" panose="020B0604020202020204" pitchFamily="34" charset="0"/>
              <a:buChar char="•"/>
            </a:pPr>
            <a:r>
              <a:rPr lang="en-US" dirty="0">
                <a:sym typeface="Open Sans Light"/>
              </a:rPr>
              <a:t>Chairman’s Letter</a:t>
            </a:r>
          </a:p>
          <a:p>
            <a:pPr marL="171450" indent="-171450">
              <a:buFont typeface="Arial" panose="020B0604020202020204" pitchFamily="34" charset="0"/>
              <a:buChar char="•"/>
            </a:pPr>
            <a:r>
              <a:rPr lang="en-US" dirty="0">
                <a:sym typeface="Open Sans Light"/>
              </a:rPr>
              <a:t>Business Profile</a:t>
            </a:r>
          </a:p>
          <a:p>
            <a:pPr marL="171450" indent="-171450">
              <a:buFont typeface="Arial" panose="020B0604020202020204" pitchFamily="34" charset="0"/>
              <a:buChar char="•"/>
            </a:pPr>
            <a:r>
              <a:rPr lang="en-US" dirty="0">
                <a:sym typeface="Open Sans Light"/>
              </a:rPr>
              <a:t>Management’s Analysis</a:t>
            </a:r>
          </a:p>
          <a:p>
            <a:pPr marL="171450" indent="-171450">
              <a:buFont typeface="Arial" panose="020B0604020202020204" pitchFamily="34" charset="0"/>
              <a:buChar char="•"/>
            </a:pPr>
            <a:r>
              <a:rPr lang="en-US" dirty="0">
                <a:sym typeface="Open Sans Light"/>
              </a:rPr>
              <a:t>Financial Statements </a:t>
            </a:r>
          </a:p>
          <a:p>
            <a:pPr marL="171450" indent="-171450">
              <a:buFont typeface="Arial" panose="020B0604020202020204" pitchFamily="34" charset="0"/>
              <a:buChar char="•"/>
            </a:pPr>
            <a:endParaRPr lang="en-US" sz="1050" dirty="0">
              <a:latin typeface="+mn-lt"/>
              <a:ea typeface="Open Sans Light"/>
              <a:cs typeface="Open Sans Light"/>
              <a:sym typeface="Open Sans Light"/>
            </a:endParaRPr>
          </a:p>
        </p:txBody>
      </p:sp>
    </p:spTree>
    <p:extLst>
      <p:ext uri="{BB962C8B-B14F-4D97-AF65-F5344CB8AC3E}">
        <p14:creationId xmlns:p14="http://schemas.microsoft.com/office/powerpoint/2010/main" val="13187871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85;p32">
            <a:extLst>
              <a:ext uri="{FF2B5EF4-FFF2-40B4-BE49-F238E27FC236}">
                <a16:creationId xmlns:a16="http://schemas.microsoft.com/office/drawing/2014/main" id="{A8190199-657D-46C7-AB6B-A9A3EDB37FF2}"/>
              </a:ext>
            </a:extLst>
          </p:cNvPr>
          <p:cNvSpPr txBox="1">
            <a:spLocks/>
          </p:cNvSpPr>
          <p:nvPr/>
        </p:nvSpPr>
        <p:spPr>
          <a:xfrm>
            <a:off x="-311736" y="645042"/>
            <a:ext cx="4883736" cy="63795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800" dirty="0"/>
              <a:t>FINANCIAL STATEMENT</a:t>
            </a:r>
          </a:p>
        </p:txBody>
      </p:sp>
      <p:sp>
        <p:nvSpPr>
          <p:cNvPr id="4" name="Google Shape;186;p32">
            <a:extLst>
              <a:ext uri="{FF2B5EF4-FFF2-40B4-BE49-F238E27FC236}">
                <a16:creationId xmlns:a16="http://schemas.microsoft.com/office/drawing/2014/main" id="{15F6C5E1-B87A-4CEB-9550-0154369101A0}"/>
              </a:ext>
            </a:extLst>
          </p:cNvPr>
          <p:cNvSpPr txBox="1">
            <a:spLocks/>
          </p:cNvSpPr>
          <p:nvPr/>
        </p:nvSpPr>
        <p:spPr>
          <a:xfrm>
            <a:off x="326065" y="1282995"/>
            <a:ext cx="4720856" cy="356545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a:lnSpc>
                <a:spcPct val="107000"/>
              </a:lnSpc>
              <a:spcBef>
                <a:spcPts val="0"/>
              </a:spcBef>
              <a:spcAft>
                <a:spcPts val="800"/>
              </a:spcAft>
            </a:pPr>
            <a:r>
              <a:rPr lang="en-IN" sz="1600" dirty="0"/>
              <a:t>Financial statements are written records that convey the business activities and the financial performance of a company. Financial statements are often audited by government agencies, accountants, firms, etc. to ensure accuracy and for tax, financing, or investing purposes.</a:t>
            </a:r>
          </a:p>
          <a:p>
            <a:pPr marL="0" marR="0">
              <a:lnSpc>
                <a:spcPct val="107000"/>
              </a:lnSpc>
              <a:spcBef>
                <a:spcPts val="0"/>
              </a:spcBef>
              <a:spcAft>
                <a:spcPts val="800"/>
              </a:spcAft>
            </a:pPr>
            <a:endParaRPr lang="en-IN" sz="1600" dirty="0"/>
          </a:p>
          <a:p>
            <a:pPr marL="0" marR="0">
              <a:lnSpc>
                <a:spcPct val="107000"/>
              </a:lnSpc>
              <a:spcBef>
                <a:spcPts val="0"/>
              </a:spcBef>
              <a:spcAft>
                <a:spcPts val="800"/>
              </a:spcAft>
            </a:pPr>
            <a:r>
              <a:rPr lang="en-IN" sz="1600" dirty="0"/>
              <a:t> Financial statements include:</a:t>
            </a:r>
            <a:endParaRPr lang="en-US" sz="1600" dirty="0"/>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IN" sz="1600" dirty="0"/>
              <a:t>Balance sheet</a:t>
            </a:r>
            <a:endParaRPr lang="en-US" sz="1600" dirty="0"/>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IN" sz="1600" dirty="0"/>
              <a:t>Income statement</a:t>
            </a:r>
            <a:endParaRPr lang="en-US" sz="1600" dirty="0"/>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IN" sz="1600" dirty="0"/>
              <a:t>Cash flow statement.</a:t>
            </a:r>
            <a:endParaRPr lang="en-US" sz="1600" dirty="0"/>
          </a:p>
          <a:p>
            <a:pPr marL="171450" indent="-171450">
              <a:buFont typeface="Arial" panose="020B0604020202020204" pitchFamily="34" charset="0"/>
              <a:buChar char="•"/>
            </a:pPr>
            <a:endParaRPr lang="en-US" sz="600" dirty="0">
              <a:latin typeface="+mn-lt"/>
              <a:ea typeface="Open Sans Light"/>
              <a:cs typeface="Open Sans Light"/>
              <a:sym typeface="Open Sans Light"/>
            </a:endParaRPr>
          </a:p>
        </p:txBody>
      </p:sp>
      <p:pic>
        <p:nvPicPr>
          <p:cNvPr id="10" name="Google Shape;209;p35">
            <a:extLst>
              <a:ext uri="{FF2B5EF4-FFF2-40B4-BE49-F238E27FC236}">
                <a16:creationId xmlns:a16="http://schemas.microsoft.com/office/drawing/2014/main" id="{C5B4931E-AC18-4D89-A407-1CC3FBD175CC}"/>
              </a:ext>
            </a:extLst>
          </p:cNvPr>
          <p:cNvPicPr preferRelativeResize="0"/>
          <p:nvPr/>
        </p:nvPicPr>
        <p:blipFill rotWithShape="1">
          <a:blip r:embed="rId2">
            <a:alphaModFix/>
          </a:blip>
          <a:srcRect l="651" t="-319" r="50005"/>
          <a:stretch/>
        </p:blipFill>
        <p:spPr>
          <a:xfrm>
            <a:off x="5083237" y="0"/>
            <a:ext cx="4060763" cy="5143501"/>
          </a:xfrm>
          <a:prstGeom prst="rect">
            <a:avLst/>
          </a:prstGeom>
          <a:noFill/>
          <a:ln>
            <a:noFill/>
          </a:ln>
        </p:spPr>
      </p:pic>
    </p:spTree>
    <p:extLst>
      <p:ext uri="{BB962C8B-B14F-4D97-AF65-F5344CB8AC3E}">
        <p14:creationId xmlns:p14="http://schemas.microsoft.com/office/powerpoint/2010/main" val="3240315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11" name="Google Shape;211;p35"/>
          <p:cNvSpPr/>
          <p:nvPr/>
        </p:nvSpPr>
        <p:spPr>
          <a:xfrm>
            <a:off x="4610050" y="-4260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Google Shape;209;p35">
            <a:extLst>
              <a:ext uri="{FF2B5EF4-FFF2-40B4-BE49-F238E27FC236}">
                <a16:creationId xmlns:a16="http://schemas.microsoft.com/office/drawing/2014/main" id="{1BAA68C6-47F8-4813-B0E8-31745EBD53C1}"/>
              </a:ext>
            </a:extLst>
          </p:cNvPr>
          <p:cNvPicPr preferRelativeResize="0"/>
          <p:nvPr/>
        </p:nvPicPr>
        <p:blipFill rotWithShape="1">
          <a:blip r:embed="rId3">
            <a:alphaModFix/>
          </a:blip>
          <a:srcRect l="651" t="1526" r="49922"/>
          <a:stretch/>
        </p:blipFill>
        <p:spPr>
          <a:xfrm>
            <a:off x="0" y="0"/>
            <a:ext cx="4610050" cy="5173800"/>
          </a:xfrm>
          <a:prstGeom prst="rect">
            <a:avLst/>
          </a:prstGeom>
          <a:noFill/>
          <a:ln>
            <a:noFill/>
          </a:ln>
        </p:spPr>
      </p:pic>
      <p:pic>
        <p:nvPicPr>
          <p:cNvPr id="17" name="Picture 16">
            <a:extLst>
              <a:ext uri="{FF2B5EF4-FFF2-40B4-BE49-F238E27FC236}">
                <a16:creationId xmlns:a16="http://schemas.microsoft.com/office/drawing/2014/main" id="{E0B88178-BF96-425D-86B4-EE6F7530C7D3}"/>
              </a:ext>
            </a:extLst>
          </p:cNvPr>
          <p:cNvPicPr>
            <a:picLocks noChangeAspect="1"/>
          </p:cNvPicPr>
          <p:nvPr/>
        </p:nvPicPr>
        <p:blipFill>
          <a:blip r:embed="rId4"/>
          <a:stretch>
            <a:fillRect/>
          </a:stretch>
        </p:blipFill>
        <p:spPr>
          <a:xfrm>
            <a:off x="111491" y="184076"/>
            <a:ext cx="4369779" cy="4775348"/>
          </a:xfrm>
          <a:prstGeom prst="rect">
            <a:avLst/>
          </a:prstGeom>
        </p:spPr>
      </p:pic>
      <p:pic>
        <p:nvPicPr>
          <p:cNvPr id="18" name="Picture 17">
            <a:extLst>
              <a:ext uri="{FF2B5EF4-FFF2-40B4-BE49-F238E27FC236}">
                <a16:creationId xmlns:a16="http://schemas.microsoft.com/office/drawing/2014/main" id="{A1280B84-85F1-4E2E-9709-F4821DE2BD35}"/>
              </a:ext>
            </a:extLst>
          </p:cNvPr>
          <p:cNvPicPr>
            <a:picLocks noChangeAspect="1"/>
          </p:cNvPicPr>
          <p:nvPr/>
        </p:nvPicPr>
        <p:blipFill>
          <a:blip r:embed="rId5">
            <a:duotone>
              <a:prstClr val="black"/>
              <a:schemeClr val="accent3">
                <a:lumMod val="20000"/>
                <a:lumOff val="80000"/>
                <a:tint val="45000"/>
                <a:satMod val="400000"/>
              </a:schemeClr>
            </a:duotone>
          </a:blip>
          <a:stretch>
            <a:fillRect/>
          </a:stretch>
        </p:blipFill>
        <p:spPr>
          <a:xfrm>
            <a:off x="4846181" y="-41219"/>
            <a:ext cx="4061637" cy="5256237"/>
          </a:xfrm>
          <a:prstGeom prst="rect">
            <a:avLst/>
          </a:prstGeom>
        </p:spPr>
      </p:pic>
    </p:spTree>
    <p:extLst>
      <p:ext uri="{BB962C8B-B14F-4D97-AF65-F5344CB8AC3E}">
        <p14:creationId xmlns:p14="http://schemas.microsoft.com/office/powerpoint/2010/main" val="2690203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184;p32">
            <a:extLst>
              <a:ext uri="{FF2B5EF4-FFF2-40B4-BE49-F238E27FC236}">
                <a16:creationId xmlns:a16="http://schemas.microsoft.com/office/drawing/2014/main" id="{36FD9D64-44A8-4920-B7A1-F1D7F7A1489B}"/>
              </a:ext>
            </a:extLst>
          </p:cNvPr>
          <p:cNvPicPr preferRelativeResize="0"/>
          <p:nvPr/>
        </p:nvPicPr>
        <p:blipFill rotWithShape="1">
          <a:blip r:embed="rId2">
            <a:alphaModFix/>
          </a:blip>
          <a:srcRect/>
          <a:stretch/>
        </p:blipFill>
        <p:spPr>
          <a:xfrm>
            <a:off x="0" y="0"/>
            <a:ext cx="3161414" cy="5143500"/>
          </a:xfrm>
          <a:prstGeom prst="rect">
            <a:avLst/>
          </a:prstGeom>
          <a:noFill/>
          <a:ln>
            <a:noFill/>
          </a:ln>
        </p:spPr>
      </p:pic>
      <p:sp>
        <p:nvSpPr>
          <p:cNvPr id="3" name="Google Shape;185;p32">
            <a:extLst>
              <a:ext uri="{FF2B5EF4-FFF2-40B4-BE49-F238E27FC236}">
                <a16:creationId xmlns:a16="http://schemas.microsoft.com/office/drawing/2014/main" id="{A8190199-657D-46C7-AB6B-A9A3EDB37FF2}"/>
              </a:ext>
            </a:extLst>
          </p:cNvPr>
          <p:cNvSpPr txBox="1">
            <a:spLocks/>
          </p:cNvSpPr>
          <p:nvPr/>
        </p:nvSpPr>
        <p:spPr>
          <a:xfrm>
            <a:off x="2821324" y="404037"/>
            <a:ext cx="4896211" cy="587621"/>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800" dirty="0"/>
              <a:t>BOARD OF DIRECTORS</a:t>
            </a:r>
          </a:p>
        </p:txBody>
      </p:sp>
      <p:sp>
        <p:nvSpPr>
          <p:cNvPr id="4" name="Google Shape;186;p32">
            <a:extLst>
              <a:ext uri="{FF2B5EF4-FFF2-40B4-BE49-F238E27FC236}">
                <a16:creationId xmlns:a16="http://schemas.microsoft.com/office/drawing/2014/main" id="{15F6C5E1-B87A-4CEB-9550-0154369101A0}"/>
              </a:ext>
            </a:extLst>
          </p:cNvPr>
          <p:cNvSpPr txBox="1">
            <a:spLocks/>
          </p:cNvSpPr>
          <p:nvPr/>
        </p:nvSpPr>
        <p:spPr>
          <a:xfrm>
            <a:off x="3507894" y="991658"/>
            <a:ext cx="5465134" cy="361578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dirty="0"/>
              <a:t>A board of directors (B of D) is an elected group of individuals that represent shareholders. The board is a governing body that typically meets at regular intervals to set corporate management and oversight policies.</a:t>
            </a:r>
          </a:p>
          <a:p>
            <a:endParaRPr lang="en-IN" sz="1200" dirty="0"/>
          </a:p>
          <a:p>
            <a:r>
              <a:rPr lang="en-IN" dirty="0"/>
              <a:t>Role of the Board of Directors:</a:t>
            </a:r>
          </a:p>
          <a:p>
            <a:pPr marL="342900" marR="0" lvl="0" indent="-342900">
              <a:lnSpc>
                <a:spcPct val="107000"/>
              </a:lnSpc>
              <a:spcBef>
                <a:spcPts val="0"/>
              </a:spcBef>
              <a:spcAft>
                <a:spcPts val="0"/>
              </a:spcAft>
              <a:buFont typeface="Arial" panose="020B0604020202020204" pitchFamily="34" charset="0"/>
              <a:buChar char="•"/>
            </a:pPr>
            <a:r>
              <a:rPr lang="en-IN" dirty="0"/>
              <a:t>Recruit, supervise, and evaluate the manager</a:t>
            </a:r>
            <a:endParaRPr lang="en-US" dirty="0"/>
          </a:p>
          <a:p>
            <a:pPr marL="342900" marR="0" lvl="0" indent="-342900">
              <a:lnSpc>
                <a:spcPct val="107000"/>
              </a:lnSpc>
              <a:spcBef>
                <a:spcPts val="0"/>
              </a:spcBef>
              <a:spcAft>
                <a:spcPts val="0"/>
              </a:spcAft>
              <a:buFont typeface="Arial" panose="020B0604020202020204" pitchFamily="34" charset="0"/>
              <a:buChar char="•"/>
            </a:pPr>
            <a:r>
              <a:rPr lang="en-IN" dirty="0"/>
              <a:t>Provide direction for the organization</a:t>
            </a:r>
            <a:endParaRPr lang="en-US" dirty="0"/>
          </a:p>
          <a:p>
            <a:pPr marL="342900" marR="0" lvl="0" indent="-342900">
              <a:lnSpc>
                <a:spcPct val="107000"/>
              </a:lnSpc>
              <a:spcBef>
                <a:spcPts val="0"/>
              </a:spcBef>
              <a:spcAft>
                <a:spcPts val="0"/>
              </a:spcAft>
              <a:buFont typeface="Arial" panose="020B0604020202020204" pitchFamily="34" charset="0"/>
              <a:buChar char="•"/>
            </a:pPr>
            <a:r>
              <a:rPr lang="en-IN" dirty="0"/>
              <a:t>Establish a policy based governance system</a:t>
            </a:r>
            <a:endParaRPr lang="en-US" dirty="0"/>
          </a:p>
          <a:p>
            <a:pPr marL="342900" marR="0" lvl="0" indent="-342900">
              <a:lnSpc>
                <a:spcPct val="107000"/>
              </a:lnSpc>
              <a:spcBef>
                <a:spcPts val="0"/>
              </a:spcBef>
              <a:spcAft>
                <a:spcPts val="0"/>
              </a:spcAft>
              <a:buFont typeface="Arial" panose="020B0604020202020204" pitchFamily="34" charset="0"/>
              <a:buChar char="•"/>
            </a:pPr>
            <a:r>
              <a:rPr lang="en-IN" dirty="0"/>
              <a:t>Govern the organization and the relationship with the CEO</a:t>
            </a:r>
            <a:endParaRPr lang="en-US" dirty="0"/>
          </a:p>
          <a:p>
            <a:pPr marL="342900" marR="0" lvl="0" indent="-342900">
              <a:lnSpc>
                <a:spcPct val="107000"/>
              </a:lnSpc>
              <a:spcBef>
                <a:spcPts val="0"/>
              </a:spcBef>
              <a:spcAft>
                <a:spcPts val="0"/>
              </a:spcAft>
              <a:buFont typeface="Arial" panose="020B0604020202020204" pitchFamily="34" charset="0"/>
              <a:buChar char="•"/>
            </a:pPr>
            <a:r>
              <a:rPr lang="en-IN" dirty="0"/>
              <a:t>Fiduciary duty to protect the organization’s assets and member’s investment</a:t>
            </a:r>
            <a:endParaRPr lang="en-US" dirty="0"/>
          </a:p>
          <a:p>
            <a:pPr marL="342900" marR="0" lvl="0" indent="-342900">
              <a:lnSpc>
                <a:spcPct val="107000"/>
              </a:lnSpc>
              <a:spcBef>
                <a:spcPts val="0"/>
              </a:spcBef>
              <a:spcAft>
                <a:spcPts val="800"/>
              </a:spcAft>
              <a:buFont typeface="Arial" panose="020B0604020202020204" pitchFamily="34" charset="0"/>
              <a:buChar char="•"/>
            </a:pPr>
            <a:r>
              <a:rPr lang="en-IN" dirty="0"/>
              <a:t>Monitor and control function</a:t>
            </a:r>
            <a:endParaRPr lang="en-US" dirty="0"/>
          </a:p>
          <a:p>
            <a:pPr marL="285750" indent="-285750">
              <a:buFont typeface="Arial" panose="020B0604020202020204" pitchFamily="34" charset="0"/>
              <a:buChar char="•"/>
            </a:pPr>
            <a:endParaRPr lang="en-US" sz="1200" dirty="0"/>
          </a:p>
          <a:p>
            <a:pPr marL="171450" indent="-171450">
              <a:buFont typeface="Arial" panose="020B0604020202020204" pitchFamily="34" charset="0"/>
              <a:buChar char="•"/>
            </a:pPr>
            <a:endParaRPr lang="en-US" sz="1200" dirty="0">
              <a:sym typeface="Open Sans Light"/>
            </a:endParaRPr>
          </a:p>
        </p:txBody>
      </p:sp>
    </p:spTree>
    <p:extLst>
      <p:ext uri="{BB962C8B-B14F-4D97-AF65-F5344CB8AC3E}">
        <p14:creationId xmlns:p14="http://schemas.microsoft.com/office/powerpoint/2010/main" val="34428318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85;p32">
            <a:extLst>
              <a:ext uri="{FF2B5EF4-FFF2-40B4-BE49-F238E27FC236}">
                <a16:creationId xmlns:a16="http://schemas.microsoft.com/office/drawing/2014/main" id="{A8190199-657D-46C7-AB6B-A9A3EDB37FF2}"/>
              </a:ext>
            </a:extLst>
          </p:cNvPr>
          <p:cNvSpPr txBox="1">
            <a:spLocks/>
          </p:cNvSpPr>
          <p:nvPr/>
        </p:nvSpPr>
        <p:spPr>
          <a:xfrm>
            <a:off x="-701596" y="226829"/>
            <a:ext cx="4883736" cy="63795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r>
              <a:rPr lang="en-US" sz="2800" dirty="0"/>
              <a:t>AUDITOR’S REPORT</a:t>
            </a:r>
          </a:p>
        </p:txBody>
      </p:sp>
      <p:sp>
        <p:nvSpPr>
          <p:cNvPr id="4" name="Google Shape;186;p32">
            <a:extLst>
              <a:ext uri="{FF2B5EF4-FFF2-40B4-BE49-F238E27FC236}">
                <a16:creationId xmlns:a16="http://schemas.microsoft.com/office/drawing/2014/main" id="{15F6C5E1-B87A-4CEB-9550-0154369101A0}"/>
              </a:ext>
            </a:extLst>
          </p:cNvPr>
          <p:cNvSpPr txBox="1">
            <a:spLocks/>
          </p:cNvSpPr>
          <p:nvPr/>
        </p:nvSpPr>
        <p:spPr>
          <a:xfrm>
            <a:off x="326064" y="1041991"/>
            <a:ext cx="6953693" cy="380645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IN" spc="5" dirty="0">
                <a:solidFill>
                  <a:srgbClr val="111111"/>
                </a:solidFill>
                <a:effectLst/>
                <a:latin typeface="Arial" panose="020B0604020202020204" pitchFamily="34" charset="0"/>
                <a:ea typeface="Calibri" panose="020F0502020204030204" pitchFamily="34" charset="0"/>
                <a:cs typeface="Times New Roman" panose="02020603050405020304" pitchFamily="18" charset="0"/>
              </a:rPr>
              <a:t>An auditor's report is a written letter from the </a:t>
            </a:r>
            <a:r>
              <a:rPr lang="en-IN" spc="5"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auditor</a:t>
            </a:r>
            <a:r>
              <a:rPr lang="en-IN" spc="5" dirty="0">
                <a:solidFill>
                  <a:srgbClr val="111111"/>
                </a:solidFill>
                <a:effectLst/>
                <a:latin typeface="Arial" panose="020B0604020202020204" pitchFamily="34" charset="0"/>
                <a:ea typeface="Calibri" panose="020F0502020204030204" pitchFamily="34" charset="0"/>
                <a:cs typeface="Times New Roman" panose="02020603050405020304" pitchFamily="18" charset="0"/>
              </a:rPr>
              <a:t> containing their opinion on whether a company's financial statements comply with </a:t>
            </a:r>
            <a:r>
              <a:rPr lang="en-IN" spc="5"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generally accepted accounting principles</a:t>
            </a:r>
            <a:r>
              <a:rPr lang="en-IN" spc="5" dirty="0">
                <a:solidFill>
                  <a:srgbClr val="111111"/>
                </a:solidFill>
                <a:effectLst/>
                <a:latin typeface="Arial" panose="020B0604020202020204" pitchFamily="34" charset="0"/>
                <a:ea typeface="Calibri" panose="020F0502020204030204" pitchFamily="34" charset="0"/>
                <a:cs typeface="Times New Roman" panose="02020603050405020304" pitchFamily="18" charset="0"/>
              </a:rPr>
              <a:t> (GAAP) and are free from material misstatement.</a:t>
            </a:r>
          </a:p>
          <a:p>
            <a:endParaRPr lang="en-IN" spc="5" dirty="0">
              <a:solidFill>
                <a:srgbClr val="111111"/>
              </a:solidFill>
              <a:effectLst/>
              <a:latin typeface="Arial" panose="020B0604020202020204" pitchFamily="34" charset="0"/>
              <a:ea typeface="Calibri" panose="020F0502020204030204" pitchFamily="34" charset="0"/>
              <a:cs typeface="Times New Roman" panose="02020603050405020304" pitchFamily="18" charset="0"/>
            </a:endParaRPr>
          </a:p>
          <a:p>
            <a:r>
              <a:rPr lang="en-IN" b="1" spc="5" dirty="0">
                <a:solidFill>
                  <a:srgbClr val="111111"/>
                </a:solidFill>
                <a:latin typeface="Arial" panose="020B0604020202020204" pitchFamily="34" charset="0"/>
                <a:ea typeface="Calibri" panose="020F0502020204030204" pitchFamily="34" charset="0"/>
                <a:cs typeface="Times New Roman" panose="02020603050405020304" pitchFamily="18" charset="0"/>
              </a:rPr>
              <a:t>The components of an Auditor’s Report:</a:t>
            </a:r>
          </a:p>
          <a:p>
            <a:endParaRPr lang="en-IN" b="1" spc="5" dirty="0">
              <a:solidFill>
                <a:srgbClr val="111111"/>
              </a:solidFill>
              <a:latin typeface="Arial" panose="020B0604020202020204" pitchFamily="34" charset="0"/>
              <a:ea typeface="Calibri" panose="020F0502020204030204" pitchFamily="34" charset="0"/>
              <a:cs typeface="Times New Roman" panose="02020603050405020304" pitchFamily="18" charset="0"/>
            </a:endParaRPr>
          </a:p>
          <a:p>
            <a:pPr marL="0" marR="0">
              <a:spcBef>
                <a:spcPts val="0"/>
              </a:spcBef>
            </a:pPr>
            <a:r>
              <a:rPr lang="en-IN" spc="5" dirty="0">
                <a:solidFill>
                  <a:srgbClr val="111111"/>
                </a:solidFill>
                <a:effectLst/>
                <a:latin typeface="Arial" panose="020B0604020202020204" pitchFamily="34" charset="0"/>
                <a:ea typeface="Times New Roman" panose="02020603050405020304" pitchFamily="18" charset="0"/>
              </a:rPr>
              <a:t>The auditor's letter follows a standard format, as established by generally accepted auditing standards (GAAS). A report usually consists of three paragraphs.</a:t>
            </a:r>
            <a:endParaRPr lang="en-US" dirty="0">
              <a:effectLst/>
              <a:latin typeface="Times New Roman" panose="02020603050405020304" pitchFamily="18" charset="0"/>
              <a:ea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IN" spc="5" dirty="0">
                <a:solidFill>
                  <a:srgbClr val="111111"/>
                </a:solidFill>
                <a:effectLst/>
                <a:latin typeface="Arial" panose="020B0604020202020204" pitchFamily="34" charset="0"/>
                <a:ea typeface="Calibri" panose="020F0502020204030204" pitchFamily="34" charset="0"/>
                <a:cs typeface="Times New Roman" panose="02020603050405020304" pitchFamily="18" charset="0"/>
              </a:rPr>
              <a:t>The first paragraph states the responsibilities of the auditor and directors.</a:t>
            </a:r>
            <a:endParaRPr lang="en-US" dirty="0">
              <a:solidFill>
                <a:srgbClr val="11111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IN" spc="5" dirty="0">
                <a:solidFill>
                  <a:srgbClr val="111111"/>
                </a:solidFill>
                <a:effectLst/>
                <a:latin typeface="Arial" panose="020B0604020202020204" pitchFamily="34" charset="0"/>
                <a:ea typeface="Calibri" panose="020F0502020204030204" pitchFamily="34" charset="0"/>
                <a:cs typeface="Times New Roman" panose="02020603050405020304" pitchFamily="18" charset="0"/>
              </a:rPr>
              <a:t>The second paragraph contains the scope, stating that a set of standard accounting practices was the guide.</a:t>
            </a:r>
            <a:endParaRPr lang="en-US" dirty="0">
              <a:solidFill>
                <a:srgbClr val="11111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IN" spc="5" dirty="0">
                <a:solidFill>
                  <a:srgbClr val="111111"/>
                </a:solidFill>
                <a:effectLst/>
                <a:latin typeface="Arial" panose="020B0604020202020204" pitchFamily="34" charset="0"/>
                <a:ea typeface="Calibri" panose="020F0502020204030204" pitchFamily="34" charset="0"/>
                <a:cs typeface="Times New Roman" panose="02020603050405020304" pitchFamily="18" charset="0"/>
              </a:rPr>
              <a:t>The third paragraph contains the auditor's opinion.</a:t>
            </a:r>
            <a:endParaRPr lang="en-US" dirty="0">
              <a:solidFill>
                <a:srgbClr val="11111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sz="1200" b="1" dirty="0">
              <a:effectLst/>
              <a:latin typeface="Calibri" panose="020F0502020204030204" pitchFamily="34" charset="0"/>
              <a:ea typeface="Calibri" panose="020F0502020204030204" pitchFamily="34" charset="0"/>
              <a:cs typeface="Times New Roman" panose="02020603050405020304" pitchFamily="18" charset="0"/>
            </a:endParaRPr>
          </a:p>
          <a:p>
            <a:pPr marL="171450" indent="-171450">
              <a:buFont typeface="Arial" panose="020B0604020202020204" pitchFamily="34" charset="0"/>
              <a:buChar char="•"/>
            </a:pPr>
            <a:endParaRPr lang="en-US" sz="300" dirty="0">
              <a:latin typeface="+mn-lt"/>
              <a:ea typeface="Open Sans Light"/>
              <a:cs typeface="Open Sans Light"/>
              <a:sym typeface="Open Sans Light"/>
            </a:endParaRPr>
          </a:p>
        </p:txBody>
      </p:sp>
      <p:sp>
        <p:nvSpPr>
          <p:cNvPr id="6" name="Google Shape;175;p31">
            <a:extLst>
              <a:ext uri="{FF2B5EF4-FFF2-40B4-BE49-F238E27FC236}">
                <a16:creationId xmlns:a16="http://schemas.microsoft.com/office/drawing/2014/main" id="{73C9D3BD-C1FF-4737-A6C5-F87AF814C17F}"/>
              </a:ext>
            </a:extLst>
          </p:cNvPr>
          <p:cNvSpPr/>
          <p:nvPr/>
        </p:nvSpPr>
        <p:spPr>
          <a:xfrm flipH="1">
            <a:off x="7113300" y="3212316"/>
            <a:ext cx="2030700" cy="1479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1610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35"/>
          <p:cNvPicPr preferRelativeResize="0"/>
          <p:nvPr/>
        </p:nvPicPr>
        <p:blipFill rotWithShape="1">
          <a:blip r:embed="rId3">
            <a:alphaModFix/>
          </a:blip>
          <a:srcRect l="651" t="1526" r="661"/>
          <a:stretch/>
        </p:blipFill>
        <p:spPr>
          <a:xfrm>
            <a:off x="-10112" y="-31164"/>
            <a:ext cx="9164223" cy="5146176"/>
          </a:xfrm>
          <a:prstGeom prst="rect">
            <a:avLst/>
          </a:prstGeom>
          <a:noFill/>
          <a:ln>
            <a:noFill/>
          </a:ln>
        </p:spPr>
      </p:pic>
      <p:sp>
        <p:nvSpPr>
          <p:cNvPr id="210" name="Google Shape;210;p35"/>
          <p:cNvSpPr txBox="1">
            <a:spLocks noGrp="1"/>
          </p:cNvSpPr>
          <p:nvPr>
            <p:ph type="subTitle" idx="1"/>
          </p:nvPr>
        </p:nvSpPr>
        <p:spPr>
          <a:xfrm>
            <a:off x="934665" y="1807535"/>
            <a:ext cx="3665223" cy="88199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n-US" sz="3200" dirty="0">
                <a:solidFill>
                  <a:srgbClr val="F3F3F3"/>
                </a:solidFill>
              </a:rPr>
              <a:t>Key Performance Indicators:</a:t>
            </a:r>
          </a:p>
          <a:p>
            <a:pPr marL="0" lvl="0" indent="0" algn="l" rtl="0">
              <a:spcBef>
                <a:spcPts val="0"/>
              </a:spcBef>
              <a:spcAft>
                <a:spcPts val="1600"/>
              </a:spcAft>
              <a:buNone/>
            </a:pPr>
            <a:endParaRPr sz="3200" dirty="0">
              <a:solidFill>
                <a:srgbClr val="F3F3F3"/>
              </a:solidFill>
            </a:endParaRPr>
          </a:p>
        </p:txBody>
      </p:sp>
      <p:sp>
        <p:nvSpPr>
          <p:cNvPr id="211" name="Google Shape;211;p35"/>
          <p:cNvSpPr/>
          <p:nvPr/>
        </p:nvSpPr>
        <p:spPr>
          <a:xfrm>
            <a:off x="4610050" y="-42600"/>
            <a:ext cx="4533900" cy="5173800"/>
          </a:xfrm>
          <a:prstGeom prst="rect">
            <a:avLst/>
          </a:prstGeom>
          <a:solidFill>
            <a:srgbClr val="F3F3F3">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txBox="1">
            <a:spLocks noGrp="1"/>
          </p:cNvSpPr>
          <p:nvPr>
            <p:ph type="subTitle" idx="4"/>
          </p:nvPr>
        </p:nvSpPr>
        <p:spPr>
          <a:xfrm>
            <a:off x="5282415" y="443766"/>
            <a:ext cx="2877300" cy="3558363"/>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en-US" sz="1200" b="1" dirty="0">
                <a:solidFill>
                  <a:schemeClr val="bg1">
                    <a:lumMod val="10000"/>
                  </a:schemeClr>
                </a:solidFill>
                <a:latin typeface="+mj-lt"/>
              </a:rPr>
              <a:t>SALES INDICATORS:</a:t>
            </a:r>
          </a:p>
          <a:p>
            <a:pPr marL="342900" marR="0" lvl="0" indent="-342900">
              <a:lnSpc>
                <a:spcPct val="107000"/>
              </a:lnSpc>
              <a:spcBef>
                <a:spcPts val="0"/>
              </a:spcBef>
              <a:spcAft>
                <a:spcPts val="0"/>
              </a:spcAft>
              <a:buFont typeface="Symbol" panose="05050102010706020507" pitchFamily="18" charset="2"/>
              <a:buChar char=""/>
            </a:pPr>
            <a:r>
              <a:rPr lang="en-US" sz="1200" dirty="0">
                <a:solidFill>
                  <a:schemeClr val="bg1">
                    <a:lumMod val="10000"/>
                  </a:schemeClr>
                </a:solidFill>
                <a:latin typeface="+mj-lt"/>
              </a:rPr>
              <a:t>Revenue </a:t>
            </a:r>
          </a:p>
          <a:p>
            <a:pPr marL="342900" marR="0" lvl="0" indent="-342900">
              <a:lnSpc>
                <a:spcPct val="107000"/>
              </a:lnSpc>
              <a:spcBef>
                <a:spcPts val="0"/>
              </a:spcBef>
              <a:spcAft>
                <a:spcPts val="0"/>
              </a:spcAft>
              <a:buFont typeface="Symbol" panose="05050102010706020507" pitchFamily="18" charset="2"/>
              <a:buChar char=""/>
            </a:pPr>
            <a:r>
              <a:rPr lang="en-US" sz="1200" dirty="0">
                <a:solidFill>
                  <a:schemeClr val="bg1">
                    <a:lumMod val="10000"/>
                  </a:schemeClr>
                </a:solidFill>
                <a:latin typeface="+mj-lt"/>
              </a:rPr>
              <a:t>Net profit</a:t>
            </a:r>
          </a:p>
          <a:p>
            <a:pPr marL="457200" marR="0">
              <a:lnSpc>
                <a:spcPct val="107000"/>
              </a:lnSpc>
              <a:spcBef>
                <a:spcPts val="0"/>
              </a:spcBef>
              <a:spcAft>
                <a:spcPts val="800"/>
              </a:spcAft>
            </a:pPr>
            <a:r>
              <a:rPr lang="en-IN" sz="1200" dirty="0">
                <a:solidFill>
                  <a:schemeClr val="bg1">
                    <a:lumMod val="10000"/>
                  </a:schemeClr>
                </a:solidFill>
                <a:latin typeface="+mj-lt"/>
              </a:rPr>
              <a:t> </a:t>
            </a:r>
            <a:endParaRPr lang="en-US" sz="1200" dirty="0">
              <a:solidFill>
                <a:schemeClr val="bg1">
                  <a:lumMod val="10000"/>
                </a:schemeClr>
              </a:solidFill>
              <a:latin typeface="+mj-lt"/>
            </a:endParaRPr>
          </a:p>
          <a:p>
            <a:pPr marL="0" marR="0">
              <a:lnSpc>
                <a:spcPct val="107000"/>
              </a:lnSpc>
              <a:spcBef>
                <a:spcPts val="0"/>
              </a:spcBef>
              <a:spcAft>
                <a:spcPts val="800"/>
              </a:spcAft>
            </a:pPr>
            <a:r>
              <a:rPr lang="en-US" sz="1200" b="1" dirty="0">
                <a:solidFill>
                  <a:schemeClr val="bg1">
                    <a:lumMod val="10000"/>
                  </a:schemeClr>
                </a:solidFill>
                <a:latin typeface="+mj-lt"/>
              </a:rPr>
              <a:t>CASH FLOW INDICATORS:</a:t>
            </a:r>
          </a:p>
          <a:p>
            <a:pPr marL="342900" marR="0" lvl="0" indent="-342900">
              <a:lnSpc>
                <a:spcPct val="107000"/>
              </a:lnSpc>
              <a:spcBef>
                <a:spcPts val="0"/>
              </a:spcBef>
              <a:spcAft>
                <a:spcPts val="0"/>
              </a:spcAft>
              <a:buFont typeface="Symbol" panose="05050102010706020507" pitchFamily="18" charset="2"/>
              <a:buChar char=""/>
            </a:pPr>
            <a:r>
              <a:rPr lang="en-US" sz="1200" dirty="0">
                <a:solidFill>
                  <a:schemeClr val="bg1">
                    <a:lumMod val="10000"/>
                  </a:schemeClr>
                </a:solidFill>
                <a:latin typeface="+mj-lt"/>
              </a:rPr>
              <a:t>Current ratio</a:t>
            </a:r>
          </a:p>
          <a:p>
            <a:pPr marL="342900" marR="0" lvl="0" indent="-342900">
              <a:lnSpc>
                <a:spcPct val="107000"/>
              </a:lnSpc>
              <a:spcBef>
                <a:spcPts val="0"/>
              </a:spcBef>
              <a:spcAft>
                <a:spcPts val="800"/>
              </a:spcAft>
              <a:buFont typeface="Symbol" panose="05050102010706020507" pitchFamily="18" charset="2"/>
              <a:buChar char=""/>
            </a:pPr>
            <a:r>
              <a:rPr lang="en-US" sz="1200" dirty="0">
                <a:solidFill>
                  <a:schemeClr val="bg1">
                    <a:lumMod val="10000"/>
                  </a:schemeClr>
                </a:solidFill>
                <a:latin typeface="+mj-lt"/>
              </a:rPr>
              <a:t>Liquid ratio</a:t>
            </a:r>
          </a:p>
          <a:p>
            <a:pPr marL="0" marR="0">
              <a:lnSpc>
                <a:spcPct val="107000"/>
              </a:lnSpc>
              <a:spcBef>
                <a:spcPts val="0"/>
              </a:spcBef>
              <a:spcAft>
                <a:spcPts val="800"/>
              </a:spcAft>
            </a:pPr>
            <a:r>
              <a:rPr lang="en-US" sz="1200" b="1" dirty="0">
                <a:solidFill>
                  <a:schemeClr val="bg1">
                    <a:lumMod val="10000"/>
                  </a:schemeClr>
                </a:solidFill>
                <a:latin typeface="+mj-lt"/>
              </a:rPr>
              <a:t>FINANCIAL STATUS:</a:t>
            </a:r>
          </a:p>
          <a:p>
            <a:pPr marL="342900" marR="0" lvl="0" indent="-342900">
              <a:lnSpc>
                <a:spcPct val="107000"/>
              </a:lnSpc>
              <a:spcBef>
                <a:spcPts val="0"/>
              </a:spcBef>
              <a:spcAft>
                <a:spcPts val="0"/>
              </a:spcAft>
              <a:buFont typeface="Symbol" panose="05050102010706020507" pitchFamily="18" charset="2"/>
              <a:buChar char=""/>
            </a:pPr>
            <a:r>
              <a:rPr lang="en-US" sz="1200" dirty="0">
                <a:solidFill>
                  <a:schemeClr val="bg1">
                    <a:lumMod val="10000"/>
                  </a:schemeClr>
                </a:solidFill>
                <a:latin typeface="+mj-lt"/>
              </a:rPr>
              <a:t>Total assets</a:t>
            </a:r>
          </a:p>
          <a:p>
            <a:pPr marL="342900" marR="0" lvl="0" indent="-342900">
              <a:lnSpc>
                <a:spcPct val="107000"/>
              </a:lnSpc>
              <a:spcBef>
                <a:spcPts val="0"/>
              </a:spcBef>
              <a:spcAft>
                <a:spcPts val="0"/>
              </a:spcAft>
              <a:buFont typeface="Symbol" panose="05050102010706020507" pitchFamily="18" charset="2"/>
              <a:buChar char=""/>
            </a:pPr>
            <a:r>
              <a:rPr lang="en-US" sz="1200" dirty="0">
                <a:solidFill>
                  <a:schemeClr val="bg1">
                    <a:lumMod val="10000"/>
                  </a:schemeClr>
                </a:solidFill>
                <a:latin typeface="+mj-lt"/>
              </a:rPr>
              <a:t>Total liability</a:t>
            </a:r>
          </a:p>
          <a:p>
            <a:pPr marL="342900" marR="0" lvl="0" indent="-342900">
              <a:lnSpc>
                <a:spcPct val="107000"/>
              </a:lnSpc>
              <a:spcBef>
                <a:spcPts val="0"/>
              </a:spcBef>
              <a:spcAft>
                <a:spcPts val="800"/>
              </a:spcAft>
              <a:buFont typeface="Symbol" panose="05050102010706020507" pitchFamily="18" charset="2"/>
              <a:buChar char=""/>
            </a:pPr>
            <a:r>
              <a:rPr lang="en-US" sz="1200" dirty="0">
                <a:solidFill>
                  <a:schemeClr val="bg1">
                    <a:lumMod val="10000"/>
                  </a:schemeClr>
                </a:solidFill>
                <a:latin typeface="+mj-lt"/>
              </a:rPr>
              <a:t>Total equity</a:t>
            </a:r>
          </a:p>
          <a:p>
            <a:pPr marL="0" marR="0">
              <a:lnSpc>
                <a:spcPct val="107000"/>
              </a:lnSpc>
              <a:spcBef>
                <a:spcPts val="0"/>
              </a:spcBef>
              <a:spcAft>
                <a:spcPts val="800"/>
              </a:spcAft>
            </a:pPr>
            <a:r>
              <a:rPr lang="en-US" sz="1200" b="1" dirty="0">
                <a:solidFill>
                  <a:schemeClr val="bg1">
                    <a:lumMod val="10000"/>
                  </a:schemeClr>
                </a:solidFill>
                <a:latin typeface="+mj-lt"/>
              </a:rPr>
              <a:t>BUSINESS INDICATORS:</a:t>
            </a:r>
          </a:p>
          <a:p>
            <a:pPr marL="342900" marR="0" lvl="0" indent="-342900">
              <a:lnSpc>
                <a:spcPct val="107000"/>
              </a:lnSpc>
              <a:spcBef>
                <a:spcPts val="0"/>
              </a:spcBef>
              <a:spcAft>
                <a:spcPts val="0"/>
              </a:spcAft>
              <a:buFont typeface="Symbol" panose="05050102010706020507" pitchFamily="18" charset="2"/>
              <a:buChar char=""/>
            </a:pPr>
            <a:r>
              <a:rPr lang="en-US" sz="1200" dirty="0">
                <a:solidFill>
                  <a:schemeClr val="bg1">
                    <a:lumMod val="10000"/>
                  </a:schemeClr>
                </a:solidFill>
                <a:latin typeface="+mj-lt"/>
              </a:rPr>
              <a:t>Debt/Equity ratio</a:t>
            </a:r>
          </a:p>
          <a:p>
            <a:pPr marL="342900" marR="0" lvl="0" indent="-342900">
              <a:lnSpc>
                <a:spcPct val="107000"/>
              </a:lnSpc>
              <a:spcBef>
                <a:spcPts val="0"/>
              </a:spcBef>
              <a:spcAft>
                <a:spcPts val="0"/>
              </a:spcAft>
              <a:buFont typeface="Symbol" panose="05050102010706020507" pitchFamily="18" charset="2"/>
              <a:buChar char=""/>
            </a:pPr>
            <a:r>
              <a:rPr lang="en-US" sz="1200" dirty="0">
                <a:solidFill>
                  <a:schemeClr val="bg1">
                    <a:lumMod val="10000"/>
                  </a:schemeClr>
                </a:solidFill>
                <a:latin typeface="+mj-lt"/>
              </a:rPr>
              <a:t>ROE</a:t>
            </a:r>
          </a:p>
          <a:p>
            <a:pPr marL="342900" marR="0" lvl="0" indent="-342900">
              <a:lnSpc>
                <a:spcPct val="107000"/>
              </a:lnSpc>
              <a:spcBef>
                <a:spcPts val="0"/>
              </a:spcBef>
              <a:spcAft>
                <a:spcPts val="0"/>
              </a:spcAft>
              <a:buFont typeface="Symbol" panose="05050102010706020507" pitchFamily="18" charset="2"/>
              <a:buChar char=""/>
            </a:pPr>
            <a:r>
              <a:rPr lang="en-US" sz="1200" dirty="0">
                <a:solidFill>
                  <a:schemeClr val="bg1">
                    <a:lumMod val="10000"/>
                  </a:schemeClr>
                </a:solidFill>
                <a:latin typeface="+mj-lt"/>
              </a:rPr>
              <a:t>ROCE</a:t>
            </a:r>
          </a:p>
          <a:p>
            <a:pPr marL="342900" marR="0" lvl="0" indent="-342900">
              <a:lnSpc>
                <a:spcPct val="107000"/>
              </a:lnSpc>
              <a:spcBef>
                <a:spcPts val="0"/>
              </a:spcBef>
              <a:spcAft>
                <a:spcPts val="0"/>
              </a:spcAft>
              <a:buFont typeface="Symbol" panose="05050102010706020507" pitchFamily="18" charset="2"/>
              <a:buChar char=""/>
            </a:pPr>
            <a:r>
              <a:rPr lang="en-US" sz="1200" dirty="0">
                <a:solidFill>
                  <a:schemeClr val="bg1">
                    <a:lumMod val="10000"/>
                  </a:schemeClr>
                </a:solidFill>
                <a:latin typeface="+mj-lt"/>
              </a:rPr>
              <a:t>ROA</a:t>
            </a:r>
          </a:p>
          <a:p>
            <a:pPr marL="342900" marR="0" lvl="0" indent="-342900">
              <a:lnSpc>
                <a:spcPct val="107000"/>
              </a:lnSpc>
              <a:spcBef>
                <a:spcPts val="0"/>
              </a:spcBef>
              <a:spcAft>
                <a:spcPts val="0"/>
              </a:spcAft>
              <a:buFont typeface="Symbol" panose="05050102010706020507" pitchFamily="18" charset="2"/>
              <a:buChar char=""/>
            </a:pPr>
            <a:r>
              <a:rPr lang="en-US" sz="1200" dirty="0">
                <a:solidFill>
                  <a:schemeClr val="bg1">
                    <a:lumMod val="10000"/>
                  </a:schemeClr>
                </a:solidFill>
                <a:latin typeface="+mj-lt"/>
              </a:rPr>
              <a:t>EPS</a:t>
            </a:r>
          </a:p>
          <a:p>
            <a:pPr marL="342900" marR="0" lvl="0" indent="-342900">
              <a:lnSpc>
                <a:spcPct val="107000"/>
              </a:lnSpc>
              <a:spcBef>
                <a:spcPts val="0"/>
              </a:spcBef>
              <a:spcAft>
                <a:spcPts val="800"/>
              </a:spcAft>
              <a:buFont typeface="Symbol" panose="05050102010706020507" pitchFamily="18" charset="2"/>
              <a:buChar char=""/>
            </a:pPr>
            <a:r>
              <a:rPr lang="en-US" sz="1200" dirty="0">
                <a:solidFill>
                  <a:schemeClr val="bg1">
                    <a:lumMod val="10000"/>
                  </a:schemeClr>
                </a:solidFill>
                <a:latin typeface="+mj-lt"/>
              </a:rPr>
              <a:t>DPR</a:t>
            </a:r>
          </a:p>
          <a:p>
            <a:pPr marL="0" lvl="0" indent="0" algn="l" rtl="0">
              <a:spcBef>
                <a:spcPts val="0"/>
              </a:spcBef>
              <a:spcAft>
                <a:spcPts val="1600"/>
              </a:spcAft>
              <a:buNone/>
            </a:pPr>
            <a:endParaRPr sz="500" dirty="0">
              <a:latin typeface="+mj-lt"/>
            </a:endParaRPr>
          </a:p>
        </p:txBody>
      </p:sp>
      <p:sp>
        <p:nvSpPr>
          <p:cNvPr id="213" name="Google Shape;213;p35"/>
          <p:cNvSpPr txBox="1">
            <a:spLocks noGrp="1"/>
          </p:cNvSpPr>
          <p:nvPr>
            <p:ph type="subTitle" idx="2"/>
          </p:nvPr>
        </p:nvSpPr>
        <p:spPr>
          <a:xfrm>
            <a:off x="984285" y="1739234"/>
            <a:ext cx="3219120" cy="2910738"/>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en-IN" sz="1400" spc="5" dirty="0">
                <a:solidFill>
                  <a:schemeClr val="bg1"/>
                </a:solidFill>
                <a:effectLst/>
                <a:latin typeface="Arial" panose="020B0604020202020204" pitchFamily="34" charset="0"/>
                <a:ea typeface="Calibri" panose="020F0502020204030204" pitchFamily="34" charset="0"/>
                <a:cs typeface="Times New Roman" panose="02020603050405020304" pitchFamily="18" charset="0"/>
              </a:rPr>
              <a:t>Key performance indicators (KPIs) refer to a set of quantifiable measurements used to gauge a company’s overall long-term performance.</a:t>
            </a:r>
            <a:endParaRPr lang="en-US"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IN" sz="1400" spc="5" dirty="0">
                <a:solidFill>
                  <a:schemeClr val="bg1"/>
                </a:solidFill>
                <a:effectLst/>
                <a:latin typeface="Arial" panose="020B0604020202020204" pitchFamily="34" charset="0"/>
                <a:ea typeface="Calibri" panose="020F0502020204030204" pitchFamily="34" charset="0"/>
                <a:cs typeface="Times New Roman" panose="02020603050405020304" pitchFamily="18" charset="0"/>
              </a:rPr>
              <a:t>KPIs specifically help determine a company's strategic, financial, and operational achievements, especially compared to those of other businesses within the same sector.</a:t>
            </a:r>
            <a:endParaRPr lang="en-US" sz="1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1600"/>
              </a:spcBef>
              <a:spcAft>
                <a:spcPts val="1600"/>
              </a:spcAft>
              <a:buNone/>
            </a:pPr>
            <a:endParaRPr sz="800" dirty="0">
              <a:solidFill>
                <a:schemeClr val="bg1"/>
              </a:solidFill>
            </a:endParaRPr>
          </a:p>
        </p:txBody>
      </p:sp>
    </p:spTree>
  </p:cSld>
  <p:clrMapOvr>
    <a:masterClrMapping/>
  </p:clrMapOvr>
</p:sld>
</file>

<file path=ppt/theme/theme1.xml><?xml version="1.0" encoding="utf-8"?>
<a:theme xmlns:a="http://schemas.openxmlformats.org/drawingml/2006/main" name="Invesment Business Plan by Slidego">
  <a:themeElements>
    <a:clrScheme name="Simple Light">
      <a:dk1>
        <a:srgbClr val="434343"/>
      </a:dk1>
      <a:lt1>
        <a:srgbClr val="F3F3F3"/>
      </a:lt1>
      <a:dk2>
        <a:srgbClr val="3D4658"/>
      </a:dk2>
      <a:lt2>
        <a:srgbClr val="EEEEEE"/>
      </a:lt2>
      <a:accent1>
        <a:srgbClr val="434343"/>
      </a:accent1>
      <a:accent2>
        <a:srgbClr val="434343"/>
      </a:accent2>
      <a:accent3>
        <a:srgbClr val="434343"/>
      </a:accent3>
      <a:accent4>
        <a:srgbClr val="434343"/>
      </a:accent4>
      <a:accent5>
        <a:srgbClr val="434343"/>
      </a:accent5>
      <a:accent6>
        <a:srgbClr val="434343"/>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626</Words>
  <Application>Microsoft Office PowerPoint</Application>
  <PresentationFormat>On-screen Show (16:9)</PresentationFormat>
  <Paragraphs>83</Paragraphs>
  <Slides>12</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DM Serif Display</vt:lpstr>
      <vt:lpstr>Fira Sans Extra Condensed Medium</vt:lpstr>
      <vt:lpstr>Open Sans Light</vt:lpstr>
      <vt:lpstr>Symbol</vt:lpstr>
      <vt:lpstr>Times New Roman</vt:lpstr>
      <vt:lpstr>Invesment Business Plan by Slidego</vt:lpstr>
      <vt:lpstr>FINANCIAL MANAGEMENT  MGT 1029 REVIEW - 1</vt:lpstr>
      <vt:lpstr>FINANCIAL STATEMENT</vt:lpstr>
      <vt:lpstr>ABSTRACT</vt:lpstr>
      <vt:lpstr>PowerPoint Presentation</vt:lpstr>
      <vt:lpstr>PowerPoint Presentation</vt:lpstr>
      <vt:lpstr>PowerPoint Presentation</vt:lpstr>
      <vt:lpstr>PowerPoint Presentation</vt:lpstr>
      <vt:lpstr>PowerPoint Presentation</vt:lpstr>
      <vt:lpstr>PowerPoint Presentation</vt:lpstr>
      <vt:lpstr>DIVI’S MARKET CAP</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FINANCIAL MANAGEMENT  MGT 1029 REVIEW - 1</dc:title>
  <dc:creator>Kritika Jindal</dc:creator>
  <cp:lastModifiedBy>Kritika Jindal</cp:lastModifiedBy>
  <cp:revision>1</cp:revision>
  <dcterms:modified xsi:type="dcterms:W3CDTF">2022-01-28T18:17:37Z</dcterms:modified>
</cp:coreProperties>
</file>